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0" r:id="rId1"/>
  </p:sldMasterIdLst>
  <p:notesMasterIdLst>
    <p:notesMasterId r:id="rId39"/>
  </p:notesMasterIdLst>
  <p:sldIdLst>
    <p:sldId id="256" r:id="rId2"/>
    <p:sldId id="293" r:id="rId3"/>
    <p:sldId id="268" r:id="rId4"/>
    <p:sldId id="269" r:id="rId5"/>
    <p:sldId id="270" r:id="rId6"/>
    <p:sldId id="271" r:id="rId7"/>
    <p:sldId id="272" r:id="rId8"/>
    <p:sldId id="273" r:id="rId9"/>
    <p:sldId id="274" r:id="rId10"/>
    <p:sldId id="275" r:id="rId11"/>
    <p:sldId id="267" r:id="rId12"/>
    <p:sldId id="276" r:id="rId13"/>
    <p:sldId id="277" r:id="rId14"/>
    <p:sldId id="278" r:id="rId15"/>
    <p:sldId id="279" r:id="rId16"/>
    <p:sldId id="280" r:id="rId17"/>
    <p:sldId id="281" r:id="rId18"/>
    <p:sldId id="282" r:id="rId19"/>
    <p:sldId id="283" r:id="rId20"/>
    <p:sldId id="260" r:id="rId21"/>
    <p:sldId id="263" r:id="rId22"/>
    <p:sldId id="264" r:id="rId23"/>
    <p:sldId id="261" r:id="rId24"/>
    <p:sldId id="259" r:id="rId25"/>
    <p:sldId id="262" r:id="rId26"/>
    <p:sldId id="265" r:id="rId27"/>
    <p:sldId id="266" r:id="rId28"/>
    <p:sldId id="284" r:id="rId29"/>
    <p:sldId id="285" r:id="rId30"/>
    <p:sldId id="286" r:id="rId31"/>
    <p:sldId id="287" r:id="rId32"/>
    <p:sldId id="288" r:id="rId33"/>
    <p:sldId id="289" r:id="rId34"/>
    <p:sldId id="290" r:id="rId35"/>
    <p:sldId id="291" r:id="rId36"/>
    <p:sldId id="292" r:id="rId37"/>
    <p:sldId id="29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062FCB-1BB8-EF4A-B5B7-024553FF941C}" v="41" dt="2023-12-12T06:17:05.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38"/>
  </p:normalViewPr>
  <p:slideViewPr>
    <p:cSldViewPr snapToGrid="0">
      <p:cViewPr>
        <p:scale>
          <a:sx n="116" d="100"/>
          <a:sy n="116" d="100"/>
        </p:scale>
        <p:origin x="656" y="440"/>
      </p:cViewPr>
      <p:guideLst/>
    </p:cSldViewPr>
  </p:slideViewPr>
  <p:notesTextViewPr>
    <p:cViewPr>
      <p:scale>
        <a:sx n="1" d="1"/>
        <a:sy n="1" d="1"/>
      </p:scale>
      <p:origin x="0" y="0"/>
    </p:cViewPr>
  </p:notesTextViewPr>
  <p:notesViewPr>
    <p:cSldViewPr snapToGrid="0">
      <p:cViewPr varScale="1">
        <p:scale>
          <a:sx n="102" d="100"/>
          <a:sy n="102" d="100"/>
        </p:scale>
        <p:origin x="3856"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inh, Phuong Le Thien" userId="8686484d-85be-420b-bb27-df9709f57098" providerId="ADAL" clId="{3E062FCB-1BB8-EF4A-B5B7-024553FF941C}"/>
    <pc:docChg chg="undo custSel addSld modSld sldOrd">
      <pc:chgData name="Trinh, Phuong Le Thien" userId="8686484d-85be-420b-bb27-df9709f57098" providerId="ADAL" clId="{3E062FCB-1BB8-EF4A-B5B7-024553FF941C}" dt="2023-12-12T20:39:13.905" v="4432" actId="20577"/>
      <pc:docMkLst>
        <pc:docMk/>
      </pc:docMkLst>
      <pc:sldChg chg="modSp mod">
        <pc:chgData name="Trinh, Phuong Le Thien" userId="8686484d-85be-420b-bb27-df9709f57098" providerId="ADAL" clId="{3E062FCB-1BB8-EF4A-B5B7-024553FF941C}" dt="2023-12-12T07:43:16.152" v="3229" actId="20577"/>
        <pc:sldMkLst>
          <pc:docMk/>
          <pc:sldMk cId="1662556324" sldId="259"/>
        </pc:sldMkLst>
        <pc:spChg chg="mod">
          <ac:chgData name="Trinh, Phuong Le Thien" userId="8686484d-85be-420b-bb27-df9709f57098" providerId="ADAL" clId="{3E062FCB-1BB8-EF4A-B5B7-024553FF941C}" dt="2023-12-12T07:43:16.152" v="3229" actId="20577"/>
          <ac:spMkLst>
            <pc:docMk/>
            <pc:sldMk cId="1662556324" sldId="259"/>
            <ac:spMk id="5" creationId="{9D5F7CB2-B829-9FA3-AEFD-B2E3DE62B8F9}"/>
          </ac:spMkLst>
        </pc:spChg>
      </pc:sldChg>
      <pc:sldChg chg="modSp mod">
        <pc:chgData name="Trinh, Phuong Le Thien" userId="8686484d-85be-420b-bb27-df9709f57098" providerId="ADAL" clId="{3E062FCB-1BB8-EF4A-B5B7-024553FF941C}" dt="2023-12-12T06:14:52.378" v="3168" actId="14100"/>
        <pc:sldMkLst>
          <pc:docMk/>
          <pc:sldMk cId="3628866448" sldId="261"/>
        </pc:sldMkLst>
        <pc:spChg chg="mod">
          <ac:chgData name="Trinh, Phuong Le Thien" userId="8686484d-85be-420b-bb27-df9709f57098" providerId="ADAL" clId="{3E062FCB-1BB8-EF4A-B5B7-024553FF941C}" dt="2023-12-12T06:14:52.378" v="3168" actId="14100"/>
          <ac:spMkLst>
            <pc:docMk/>
            <pc:sldMk cId="3628866448" sldId="261"/>
            <ac:spMk id="19" creationId="{4D3172F4-7D72-75C2-AA65-A2F01F32EA52}"/>
          </ac:spMkLst>
        </pc:spChg>
      </pc:sldChg>
      <pc:sldChg chg="modSp mod modNotesTx">
        <pc:chgData name="Trinh, Phuong Le Thien" userId="8686484d-85be-420b-bb27-df9709f57098" providerId="ADAL" clId="{3E062FCB-1BB8-EF4A-B5B7-024553FF941C}" dt="2023-11-08T21:14:47.099" v="1075" actId="20577"/>
        <pc:sldMkLst>
          <pc:docMk/>
          <pc:sldMk cId="3647576411" sldId="262"/>
        </pc:sldMkLst>
        <pc:spChg chg="mod">
          <ac:chgData name="Trinh, Phuong Le Thien" userId="8686484d-85be-420b-bb27-df9709f57098" providerId="ADAL" clId="{3E062FCB-1BB8-EF4A-B5B7-024553FF941C}" dt="2023-11-08T20:50:13.118" v="914" actId="20577"/>
          <ac:spMkLst>
            <pc:docMk/>
            <pc:sldMk cId="3647576411" sldId="262"/>
            <ac:spMk id="4" creationId="{A4EE8FEF-FC44-AFDE-0EC4-2A2968003517}"/>
          </ac:spMkLst>
        </pc:spChg>
        <pc:picChg chg="mod">
          <ac:chgData name="Trinh, Phuong Le Thien" userId="8686484d-85be-420b-bb27-df9709f57098" providerId="ADAL" clId="{3E062FCB-1BB8-EF4A-B5B7-024553FF941C}" dt="2023-11-08T20:49:34.159" v="899" actId="1076"/>
          <ac:picMkLst>
            <pc:docMk/>
            <pc:sldMk cId="3647576411" sldId="262"/>
            <ac:picMk id="6" creationId="{976D4FB4-FD84-6C4B-7008-4831AACC351D}"/>
          </ac:picMkLst>
        </pc:picChg>
        <pc:picChg chg="mod">
          <ac:chgData name="Trinh, Phuong Le Thien" userId="8686484d-85be-420b-bb27-df9709f57098" providerId="ADAL" clId="{3E062FCB-1BB8-EF4A-B5B7-024553FF941C}" dt="2023-11-08T20:49:56.523" v="910" actId="1076"/>
          <ac:picMkLst>
            <pc:docMk/>
            <pc:sldMk cId="3647576411" sldId="262"/>
            <ac:picMk id="8" creationId="{4B010D7A-8DEE-6A51-B2D0-6CA142928D60}"/>
          </ac:picMkLst>
        </pc:picChg>
        <pc:picChg chg="mod">
          <ac:chgData name="Trinh, Phuong Le Thien" userId="8686484d-85be-420b-bb27-df9709f57098" providerId="ADAL" clId="{3E062FCB-1BB8-EF4A-B5B7-024553FF941C}" dt="2023-11-08T20:49:54.734" v="909" actId="1076"/>
          <ac:picMkLst>
            <pc:docMk/>
            <pc:sldMk cId="3647576411" sldId="262"/>
            <ac:picMk id="71" creationId="{25B29597-2490-9415-7C38-02B2A25EF027}"/>
          </ac:picMkLst>
        </pc:picChg>
      </pc:sldChg>
      <pc:sldChg chg="addSp delSp modSp mod modNotesTx">
        <pc:chgData name="Trinh, Phuong Le Thien" userId="8686484d-85be-420b-bb27-df9709f57098" providerId="ADAL" clId="{3E062FCB-1BB8-EF4A-B5B7-024553FF941C}" dt="2023-12-06T19:17:42.660" v="2669" actId="20577"/>
        <pc:sldMkLst>
          <pc:docMk/>
          <pc:sldMk cId="1548721370" sldId="265"/>
        </pc:sldMkLst>
        <pc:spChg chg="mod">
          <ac:chgData name="Trinh, Phuong Le Thien" userId="8686484d-85be-420b-bb27-df9709f57098" providerId="ADAL" clId="{3E062FCB-1BB8-EF4A-B5B7-024553FF941C}" dt="2023-11-08T21:33:44.232" v="1508" actId="26606"/>
          <ac:spMkLst>
            <pc:docMk/>
            <pc:sldMk cId="1548721370" sldId="265"/>
            <ac:spMk id="2" creationId="{C84BF44D-ECED-9061-B0E9-4011FBF073BC}"/>
          </ac:spMkLst>
        </pc:spChg>
        <pc:spChg chg="mod ord">
          <ac:chgData name="Trinh, Phuong Le Thien" userId="8686484d-85be-420b-bb27-df9709f57098" providerId="ADAL" clId="{3E062FCB-1BB8-EF4A-B5B7-024553FF941C}" dt="2023-12-06T19:17:42.660" v="2669" actId="20577"/>
          <ac:spMkLst>
            <pc:docMk/>
            <pc:sldMk cId="1548721370" sldId="265"/>
            <ac:spMk id="4" creationId="{1996D153-A6A6-5308-6BD8-6226C5E6FF2D}"/>
          </ac:spMkLst>
        </pc:spChg>
        <pc:spChg chg="add del">
          <ac:chgData name="Trinh, Phuong Le Thien" userId="8686484d-85be-420b-bb27-df9709f57098" providerId="ADAL" clId="{3E062FCB-1BB8-EF4A-B5B7-024553FF941C}" dt="2023-11-08T21:25:38.843" v="1410" actId="11529"/>
          <ac:spMkLst>
            <pc:docMk/>
            <pc:sldMk cId="1548721370" sldId="265"/>
            <ac:spMk id="10" creationId="{8F99629B-2B3F-F782-1C4B-82EB75C15F1F}"/>
          </ac:spMkLst>
        </pc:spChg>
        <pc:spChg chg="add del mod">
          <ac:chgData name="Trinh, Phuong Le Thien" userId="8686484d-85be-420b-bb27-df9709f57098" providerId="ADAL" clId="{3E062FCB-1BB8-EF4A-B5B7-024553FF941C}" dt="2023-11-08T21:29:22.095" v="1469"/>
          <ac:spMkLst>
            <pc:docMk/>
            <pc:sldMk cId="1548721370" sldId="265"/>
            <ac:spMk id="12" creationId="{D40C4FCD-9D8B-8B7B-BDF1-8C6DB8E7B617}"/>
          </ac:spMkLst>
        </pc:spChg>
        <pc:spChg chg="del">
          <ac:chgData name="Trinh, Phuong Le Thien" userId="8686484d-85be-420b-bb27-df9709f57098" providerId="ADAL" clId="{3E062FCB-1BB8-EF4A-B5B7-024553FF941C}" dt="2023-11-08T21:15:25.859" v="1077" actId="26606"/>
          <ac:spMkLst>
            <pc:docMk/>
            <pc:sldMk cId="1548721370" sldId="265"/>
            <ac:spMk id="72" creationId="{0B7ED827-06A5-4778-9BB3-74A28B33DA65}"/>
          </ac:spMkLst>
        </pc:spChg>
        <pc:spChg chg="del">
          <ac:chgData name="Trinh, Phuong Le Thien" userId="8686484d-85be-420b-bb27-df9709f57098" providerId="ADAL" clId="{3E062FCB-1BB8-EF4A-B5B7-024553FF941C}" dt="2023-11-08T21:15:25.859" v="1077" actId="26606"/>
          <ac:spMkLst>
            <pc:docMk/>
            <pc:sldMk cId="1548721370" sldId="265"/>
            <ac:spMk id="74" creationId="{D699C7C3-AA26-499B-BAF7-AA8B95CA076A}"/>
          </ac:spMkLst>
        </pc:spChg>
        <pc:spChg chg="del">
          <ac:chgData name="Trinh, Phuong Le Thien" userId="8686484d-85be-420b-bb27-df9709f57098" providerId="ADAL" clId="{3E062FCB-1BB8-EF4A-B5B7-024553FF941C}" dt="2023-11-08T21:15:25.859" v="1077" actId="26606"/>
          <ac:spMkLst>
            <pc:docMk/>
            <pc:sldMk cId="1548721370" sldId="265"/>
            <ac:spMk id="76" creationId="{EABD46F8-DB46-4291-9AAA-77A9EDEEBF27}"/>
          </ac:spMkLst>
        </pc:spChg>
        <pc:spChg chg="del">
          <ac:chgData name="Trinh, Phuong Le Thien" userId="8686484d-85be-420b-bb27-df9709f57098" providerId="ADAL" clId="{3E062FCB-1BB8-EF4A-B5B7-024553FF941C}" dt="2023-11-08T21:15:25.859" v="1077" actId="26606"/>
          <ac:spMkLst>
            <pc:docMk/>
            <pc:sldMk cId="1548721370" sldId="265"/>
            <ac:spMk id="138" creationId="{FC761035-E33B-4031-8149-71FAD1865962}"/>
          </ac:spMkLst>
        </pc:spChg>
        <pc:spChg chg="add del mod">
          <ac:chgData name="Trinh, Phuong Le Thien" userId="8686484d-85be-420b-bb27-df9709f57098" providerId="ADAL" clId="{3E062FCB-1BB8-EF4A-B5B7-024553FF941C}" dt="2023-11-08T21:30:20.717" v="1473"/>
          <ac:spMkLst>
            <pc:docMk/>
            <pc:sldMk cId="1548721370" sldId="265"/>
            <ac:spMk id="139" creationId="{29FA7A7D-CD9E-1247-9A5F-34E611CA2B23}"/>
          </ac:spMkLst>
        </pc:spChg>
        <pc:spChg chg="del">
          <ac:chgData name="Trinh, Phuong Le Thien" userId="8686484d-85be-420b-bb27-df9709f57098" providerId="ADAL" clId="{3E062FCB-1BB8-EF4A-B5B7-024553FF941C}" dt="2023-11-08T21:15:25.859" v="1077" actId="26606"/>
          <ac:spMkLst>
            <pc:docMk/>
            <pc:sldMk cId="1548721370" sldId="265"/>
            <ac:spMk id="140" creationId="{79BFF3ED-9C9F-4830-AD98-B8FB14E52BD3}"/>
          </ac:spMkLst>
        </pc:spChg>
        <pc:spChg chg="del">
          <ac:chgData name="Trinh, Phuong Le Thien" userId="8686484d-85be-420b-bb27-df9709f57098" providerId="ADAL" clId="{3E062FCB-1BB8-EF4A-B5B7-024553FF941C}" dt="2023-11-08T21:15:25.859" v="1077" actId="26606"/>
          <ac:spMkLst>
            <pc:docMk/>
            <pc:sldMk cId="1548721370" sldId="265"/>
            <ac:spMk id="142" creationId="{CA7AB8D6-84A6-4769-B281-9613C472FB56}"/>
          </ac:spMkLst>
        </pc:spChg>
        <pc:spChg chg="del">
          <ac:chgData name="Trinh, Phuong Le Thien" userId="8686484d-85be-420b-bb27-df9709f57098" providerId="ADAL" clId="{3E062FCB-1BB8-EF4A-B5B7-024553FF941C}" dt="2023-11-08T21:15:25.859" v="1077" actId="26606"/>
          <ac:spMkLst>
            <pc:docMk/>
            <pc:sldMk cId="1548721370" sldId="265"/>
            <ac:spMk id="144" creationId="{318C324D-735D-4AF9-A1B4-B3677F6AB615}"/>
          </ac:spMkLst>
        </pc:spChg>
        <pc:spChg chg="del">
          <ac:chgData name="Trinh, Phuong Le Thien" userId="8686484d-85be-420b-bb27-df9709f57098" providerId="ADAL" clId="{3E062FCB-1BB8-EF4A-B5B7-024553FF941C}" dt="2023-11-08T21:15:25.859" v="1077" actId="26606"/>
          <ac:spMkLst>
            <pc:docMk/>
            <pc:sldMk cId="1548721370" sldId="265"/>
            <ac:spMk id="146" creationId="{DB165AB7-8D0A-4EE6-B54B-A4729008F11B}"/>
          </ac:spMkLst>
        </pc:spChg>
        <pc:spChg chg="add del">
          <ac:chgData name="Trinh, Phuong Le Thien" userId="8686484d-85be-420b-bb27-df9709f57098" providerId="ADAL" clId="{3E062FCB-1BB8-EF4A-B5B7-024553FF941C}" dt="2023-11-08T21:18:35.501" v="1354" actId="26606"/>
          <ac:spMkLst>
            <pc:docMk/>
            <pc:sldMk cId="1548721370" sldId="265"/>
            <ac:spMk id="210" creationId="{0B7ED827-06A5-4778-9BB3-74A28B33DA65}"/>
          </ac:spMkLst>
        </pc:spChg>
        <pc:spChg chg="add del">
          <ac:chgData name="Trinh, Phuong Le Thien" userId="8686484d-85be-420b-bb27-df9709f57098" providerId="ADAL" clId="{3E062FCB-1BB8-EF4A-B5B7-024553FF941C}" dt="2023-11-08T21:18:35.501" v="1354" actId="26606"/>
          <ac:spMkLst>
            <pc:docMk/>
            <pc:sldMk cId="1548721370" sldId="265"/>
            <ac:spMk id="212" creationId="{ED002374-4138-45F8-9481-0A8ADE07032B}"/>
          </ac:spMkLst>
        </pc:spChg>
        <pc:spChg chg="add del">
          <ac:chgData name="Trinh, Phuong Le Thien" userId="8686484d-85be-420b-bb27-df9709f57098" providerId="ADAL" clId="{3E062FCB-1BB8-EF4A-B5B7-024553FF941C}" dt="2023-11-08T21:33:09.498" v="1492" actId="26606"/>
          <ac:spMkLst>
            <pc:docMk/>
            <pc:sldMk cId="1548721370" sldId="265"/>
            <ac:spMk id="276" creationId="{5A2A82D1-B994-4E61-85AD-012AFF68306A}"/>
          </ac:spMkLst>
        </pc:spChg>
        <pc:spChg chg="add del">
          <ac:chgData name="Trinh, Phuong Le Thien" userId="8686484d-85be-420b-bb27-df9709f57098" providerId="ADAL" clId="{3E062FCB-1BB8-EF4A-B5B7-024553FF941C}" dt="2023-11-08T21:33:09.498" v="1492" actId="26606"/>
          <ac:spMkLst>
            <pc:docMk/>
            <pc:sldMk cId="1548721370" sldId="265"/>
            <ac:spMk id="278" creationId="{86949ED1-AC09-4CA4-829B-87F8346958EE}"/>
          </ac:spMkLst>
        </pc:spChg>
        <pc:spChg chg="add del">
          <ac:chgData name="Trinh, Phuong Le Thien" userId="8686484d-85be-420b-bb27-df9709f57098" providerId="ADAL" clId="{3E062FCB-1BB8-EF4A-B5B7-024553FF941C}" dt="2023-11-08T21:33:09.453" v="1491" actId="26606"/>
          <ac:spMkLst>
            <pc:docMk/>
            <pc:sldMk cId="1548721370" sldId="265"/>
            <ac:spMk id="342" creationId="{8306094A-D982-4CB3-92F4-01F37B4DB368}"/>
          </ac:spMkLst>
        </pc:spChg>
        <pc:spChg chg="add del">
          <ac:chgData name="Trinh, Phuong Le Thien" userId="8686484d-85be-420b-bb27-df9709f57098" providerId="ADAL" clId="{3E062FCB-1BB8-EF4A-B5B7-024553FF941C}" dt="2023-11-08T21:33:09.453" v="1491" actId="26606"/>
          <ac:spMkLst>
            <pc:docMk/>
            <pc:sldMk cId="1548721370" sldId="265"/>
            <ac:spMk id="344" creationId="{09ECE57F-2086-4DF3-B63E-98E7849E2799}"/>
          </ac:spMkLst>
        </pc:spChg>
        <pc:spChg chg="add del">
          <ac:chgData name="Trinh, Phuong Le Thien" userId="8686484d-85be-420b-bb27-df9709f57098" providerId="ADAL" clId="{3E062FCB-1BB8-EF4A-B5B7-024553FF941C}" dt="2023-11-08T21:33:09.453" v="1491" actId="26606"/>
          <ac:spMkLst>
            <pc:docMk/>
            <pc:sldMk cId="1548721370" sldId="265"/>
            <ac:spMk id="346" creationId="{C3A18F61-CBDC-4DE6-A3D1-9A25DD2E38B9}"/>
          </ac:spMkLst>
        </pc:spChg>
        <pc:spChg chg="add del">
          <ac:chgData name="Trinh, Phuong Le Thien" userId="8686484d-85be-420b-bb27-df9709f57098" providerId="ADAL" clId="{3E062FCB-1BB8-EF4A-B5B7-024553FF941C}" dt="2023-11-08T21:33:18.036" v="1495" actId="26606"/>
          <ac:spMkLst>
            <pc:docMk/>
            <pc:sldMk cId="1548721370" sldId="265"/>
            <ac:spMk id="468" creationId="{7B6B0052-8676-4779-95A4-EC59A2D01A4E}"/>
          </ac:spMkLst>
        </pc:spChg>
        <pc:spChg chg="add del">
          <ac:chgData name="Trinh, Phuong Le Thien" userId="8686484d-85be-420b-bb27-df9709f57098" providerId="ADAL" clId="{3E062FCB-1BB8-EF4A-B5B7-024553FF941C}" dt="2023-11-08T21:33:18.036" v="1495" actId="26606"/>
          <ac:spMkLst>
            <pc:docMk/>
            <pc:sldMk cId="1548721370" sldId="265"/>
            <ac:spMk id="469" creationId="{47D4F709-C595-4EBE-89C2-DF85D5FE00C5}"/>
          </ac:spMkLst>
        </pc:spChg>
        <pc:spChg chg="add del">
          <ac:chgData name="Trinh, Phuong Le Thien" userId="8686484d-85be-420b-bb27-df9709f57098" providerId="ADAL" clId="{3E062FCB-1BB8-EF4A-B5B7-024553FF941C}" dt="2023-11-08T21:33:37.969" v="1505" actId="26606"/>
          <ac:spMkLst>
            <pc:docMk/>
            <pc:sldMk cId="1548721370" sldId="265"/>
            <ac:spMk id="513" creationId="{97C4728D-3F6E-48CA-972C-88E8ED67CDAF}"/>
          </ac:spMkLst>
        </pc:spChg>
        <pc:spChg chg="add del">
          <ac:chgData name="Trinh, Phuong Le Thien" userId="8686484d-85be-420b-bb27-df9709f57098" providerId="ADAL" clId="{3E062FCB-1BB8-EF4A-B5B7-024553FF941C}" dt="2023-11-08T21:33:44.232" v="1508" actId="26606"/>
          <ac:spMkLst>
            <pc:docMk/>
            <pc:sldMk cId="1548721370" sldId="265"/>
            <ac:spMk id="641" creationId="{97C4728D-3F6E-48CA-972C-88E8ED67CDAF}"/>
          </ac:spMkLst>
        </pc:spChg>
        <pc:spChg chg="add del">
          <ac:chgData name="Trinh, Phuong Le Thien" userId="8686484d-85be-420b-bb27-df9709f57098" providerId="ADAL" clId="{3E062FCB-1BB8-EF4A-B5B7-024553FF941C}" dt="2023-11-08T21:33:44.232" v="1508" actId="26606"/>
          <ac:spMkLst>
            <pc:docMk/>
            <pc:sldMk cId="1548721370" sldId="265"/>
            <ac:spMk id="643" creationId="{D1ADFD46-3233-4ED8-AA48-43CAD843DAC4}"/>
          </ac:spMkLst>
        </pc:spChg>
        <pc:spChg chg="add">
          <ac:chgData name="Trinh, Phuong Le Thien" userId="8686484d-85be-420b-bb27-df9709f57098" providerId="ADAL" clId="{3E062FCB-1BB8-EF4A-B5B7-024553FF941C}" dt="2023-11-08T21:33:44.232" v="1508" actId="26606"/>
          <ac:spMkLst>
            <pc:docMk/>
            <pc:sldMk cId="1548721370" sldId="265"/>
            <ac:spMk id="810" creationId="{97C4728D-3F6E-48CA-972C-88E8ED67CDAF}"/>
          </ac:spMkLst>
        </pc:spChg>
        <pc:grpChg chg="del">
          <ac:chgData name="Trinh, Phuong Le Thien" userId="8686484d-85be-420b-bb27-df9709f57098" providerId="ADAL" clId="{3E062FCB-1BB8-EF4A-B5B7-024553FF941C}" dt="2023-11-08T21:15:25.859" v="1077" actId="26606"/>
          <ac:grpSpMkLst>
            <pc:docMk/>
            <pc:sldMk cId="1548721370" sldId="265"/>
            <ac:grpSpMk id="13" creationId="{71AFD227-869A-489C-A9B5-3F0498DF3C0C}"/>
          </ac:grpSpMkLst>
        </pc:grpChg>
        <pc:grpChg chg="del">
          <ac:chgData name="Trinh, Phuong Le Thien" userId="8686484d-85be-420b-bb27-df9709f57098" providerId="ADAL" clId="{3E062FCB-1BB8-EF4A-B5B7-024553FF941C}" dt="2023-11-08T21:15:25.859" v="1077" actId="26606"/>
          <ac:grpSpMkLst>
            <pc:docMk/>
            <pc:sldMk cId="1548721370" sldId="265"/>
            <ac:grpSpMk id="78" creationId="{C74222D6-3DD3-416B-A336-50CABED05CB7}"/>
          </ac:grpSpMkLst>
        </pc:grpChg>
        <pc:grpChg chg="add del">
          <ac:chgData name="Trinh, Phuong Le Thien" userId="8686484d-85be-420b-bb27-df9709f57098" providerId="ADAL" clId="{3E062FCB-1BB8-EF4A-B5B7-024553FF941C}" dt="2023-11-08T21:18:35.501" v="1354" actId="26606"/>
          <ac:grpSpMkLst>
            <pc:docMk/>
            <pc:sldMk cId="1548721370" sldId="265"/>
            <ac:grpSpMk id="151" creationId="{71AFD227-869A-489C-A9B5-3F0498DF3C0C}"/>
          </ac:grpSpMkLst>
        </pc:grpChg>
        <pc:grpChg chg="add del">
          <ac:chgData name="Trinh, Phuong Le Thien" userId="8686484d-85be-420b-bb27-df9709f57098" providerId="ADAL" clId="{3E062FCB-1BB8-EF4A-B5B7-024553FF941C}" dt="2023-11-08T21:33:09.498" v="1492" actId="26606"/>
          <ac:grpSpMkLst>
            <pc:docMk/>
            <pc:sldMk cId="1548721370" sldId="265"/>
            <ac:grpSpMk id="217" creationId="{71AFD227-869A-489C-A9B5-3F0498DF3C0C}"/>
          </ac:grpSpMkLst>
        </pc:grpChg>
        <pc:grpChg chg="add del">
          <ac:chgData name="Trinh, Phuong Le Thien" userId="8686484d-85be-420b-bb27-df9709f57098" providerId="ADAL" clId="{3E062FCB-1BB8-EF4A-B5B7-024553FF941C}" dt="2023-11-08T21:33:09.453" v="1491" actId="26606"/>
          <ac:grpSpMkLst>
            <pc:docMk/>
            <pc:sldMk cId="1548721370" sldId="265"/>
            <ac:grpSpMk id="283" creationId="{71AFD227-869A-489C-A9B5-3F0498DF3C0C}"/>
          </ac:grpSpMkLst>
        </pc:grpChg>
        <pc:grpChg chg="add del">
          <ac:chgData name="Trinh, Phuong Le Thien" userId="8686484d-85be-420b-bb27-df9709f57098" providerId="ADAL" clId="{3E062FCB-1BB8-EF4A-B5B7-024553FF941C}" dt="2023-11-08T21:33:18.036" v="1495" actId="26606"/>
          <ac:grpSpMkLst>
            <pc:docMk/>
            <pc:sldMk cId="1548721370" sldId="265"/>
            <ac:grpSpMk id="410" creationId="{71AFD227-869A-489C-A9B5-3F0498DF3C0C}"/>
          </ac:grpSpMkLst>
        </pc:grpChg>
        <pc:grpChg chg="add del">
          <ac:chgData name="Trinh, Phuong Le Thien" userId="8686484d-85be-420b-bb27-df9709f57098" providerId="ADAL" clId="{3E062FCB-1BB8-EF4A-B5B7-024553FF941C}" dt="2023-11-08T21:33:18.036" v="1495" actId="26606"/>
          <ac:grpSpMkLst>
            <pc:docMk/>
            <pc:sldMk cId="1548721370" sldId="265"/>
            <ac:grpSpMk id="470" creationId="{A7B9C3B2-220D-4181-90D6-321557C9F1E5}"/>
          </ac:grpSpMkLst>
        </pc:grpChg>
        <pc:grpChg chg="add del">
          <ac:chgData name="Trinh, Phuong Le Thien" userId="8686484d-85be-420b-bb27-df9709f57098" providerId="ADAL" clId="{3E062FCB-1BB8-EF4A-B5B7-024553FF941C}" dt="2023-11-08T21:33:37.969" v="1505" actId="26606"/>
          <ac:grpSpMkLst>
            <pc:docMk/>
            <pc:sldMk cId="1548721370" sldId="265"/>
            <ac:grpSpMk id="475" creationId="{71AFD227-869A-489C-A9B5-3F0498DF3C0C}"/>
          </ac:grpSpMkLst>
        </pc:grpChg>
        <pc:grpChg chg="add del">
          <ac:chgData name="Trinh, Phuong Le Thien" userId="8686484d-85be-420b-bb27-df9709f57098" providerId="ADAL" clId="{3E062FCB-1BB8-EF4A-B5B7-024553FF941C}" dt="2023-11-08T21:33:37.969" v="1505" actId="26606"/>
          <ac:grpSpMkLst>
            <pc:docMk/>
            <pc:sldMk cId="1548721370" sldId="265"/>
            <ac:grpSpMk id="515" creationId="{D1034E56-D244-4493-B1AF-F52B3B3BDD1E}"/>
          </ac:grpSpMkLst>
        </pc:grpChg>
        <pc:grpChg chg="add del">
          <ac:chgData name="Trinh, Phuong Le Thien" userId="8686484d-85be-420b-bb27-df9709f57098" providerId="ADAL" clId="{3E062FCB-1BB8-EF4A-B5B7-024553FF941C}" dt="2023-11-08T21:33:44.232" v="1508" actId="26606"/>
          <ac:grpSpMkLst>
            <pc:docMk/>
            <pc:sldMk cId="1548721370" sldId="265"/>
            <ac:grpSpMk id="611" creationId="{71AFD227-869A-489C-A9B5-3F0498DF3C0C}"/>
          </ac:grpSpMkLst>
        </pc:grpChg>
        <pc:grpChg chg="add del">
          <ac:chgData name="Trinh, Phuong Le Thien" userId="8686484d-85be-420b-bb27-df9709f57098" providerId="ADAL" clId="{3E062FCB-1BB8-EF4A-B5B7-024553FF941C}" dt="2023-11-08T21:33:44.232" v="1508" actId="26606"/>
          <ac:grpSpMkLst>
            <pc:docMk/>
            <pc:sldMk cId="1548721370" sldId="265"/>
            <ac:grpSpMk id="645" creationId="{D3F9EEB3-66A3-420E-A64E-59E924B059F6}"/>
          </ac:grpSpMkLst>
        </pc:grpChg>
        <pc:grpChg chg="add">
          <ac:chgData name="Trinh, Phuong Le Thien" userId="8686484d-85be-420b-bb27-df9709f57098" providerId="ADAL" clId="{3E062FCB-1BB8-EF4A-B5B7-024553FF941C}" dt="2023-11-08T21:33:44.232" v="1508" actId="26606"/>
          <ac:grpSpMkLst>
            <pc:docMk/>
            <pc:sldMk cId="1548721370" sldId="265"/>
            <ac:grpSpMk id="751" creationId="{71AFD227-869A-489C-A9B5-3F0498DF3C0C}"/>
          </ac:grpSpMkLst>
        </pc:grpChg>
        <pc:grpChg chg="add">
          <ac:chgData name="Trinh, Phuong Le Thien" userId="8686484d-85be-420b-bb27-df9709f57098" providerId="ADAL" clId="{3E062FCB-1BB8-EF4A-B5B7-024553FF941C}" dt="2023-11-08T21:33:44.232" v="1508" actId="26606"/>
          <ac:grpSpMkLst>
            <pc:docMk/>
            <pc:sldMk cId="1548721370" sldId="265"/>
            <ac:grpSpMk id="812" creationId="{D1034E56-D244-4493-B1AF-F52B3B3BDD1E}"/>
          </ac:grpSpMkLst>
        </pc:grpChg>
        <pc:picChg chg="del mod ord">
          <ac:chgData name="Trinh, Phuong Le Thien" userId="8686484d-85be-420b-bb27-df9709f57098" providerId="ADAL" clId="{3E062FCB-1BB8-EF4A-B5B7-024553FF941C}" dt="2023-11-08T21:29:19.036" v="1468" actId="478"/>
          <ac:picMkLst>
            <pc:docMk/>
            <pc:sldMk cId="1548721370" sldId="265"/>
            <ac:picMk id="6" creationId="{83FDBE8E-30C1-0EEA-F7EE-1CD06208C8DC}"/>
          </ac:picMkLst>
        </pc:picChg>
        <pc:picChg chg="del mod">
          <ac:chgData name="Trinh, Phuong Le Thien" userId="8686484d-85be-420b-bb27-df9709f57098" providerId="ADAL" clId="{3E062FCB-1BB8-EF4A-B5B7-024553FF941C}" dt="2023-11-08T21:29:18.004" v="1467" actId="478"/>
          <ac:picMkLst>
            <pc:docMk/>
            <pc:sldMk cId="1548721370" sldId="265"/>
            <ac:picMk id="8" creationId="{8BEE867D-FE8F-6772-7C6D-2C111A0164A5}"/>
          </ac:picMkLst>
        </pc:picChg>
        <pc:picChg chg="add del mod">
          <ac:chgData name="Trinh, Phuong Le Thien" userId="8686484d-85be-420b-bb27-df9709f57098" providerId="ADAL" clId="{3E062FCB-1BB8-EF4A-B5B7-024553FF941C}" dt="2023-11-08T21:25:40.419" v="1411" actId="34307"/>
          <ac:picMkLst>
            <pc:docMk/>
            <pc:sldMk cId="1548721370" sldId="265"/>
            <ac:picMk id="9" creationId="{DADF151E-DCE0-6C78-169D-999486E5C5CA}"/>
          </ac:picMkLst>
        </pc:picChg>
        <pc:picChg chg="add del mod">
          <ac:chgData name="Trinh, Phuong Le Thien" userId="8686484d-85be-420b-bb27-df9709f57098" providerId="ADAL" clId="{3E062FCB-1BB8-EF4A-B5B7-024553FF941C}" dt="2023-11-08T21:30:18.752" v="1472" actId="478"/>
          <ac:picMkLst>
            <pc:docMk/>
            <pc:sldMk cId="1548721370" sldId="265"/>
            <ac:picMk id="73" creationId="{1456F112-D056-8136-F384-BE1E8CD0B1D4}"/>
          </ac:picMkLst>
        </pc:picChg>
        <pc:picChg chg="add del mod">
          <ac:chgData name="Trinh, Phuong Le Thien" userId="8686484d-85be-420b-bb27-df9709f57098" providerId="ADAL" clId="{3E062FCB-1BB8-EF4A-B5B7-024553FF941C}" dt="2023-11-08T21:30:17.814" v="1471" actId="478"/>
          <ac:picMkLst>
            <pc:docMk/>
            <pc:sldMk cId="1548721370" sldId="265"/>
            <ac:picMk id="77" creationId="{338D3714-F78A-E1A7-2334-8161E47FFE56}"/>
          </ac:picMkLst>
        </pc:picChg>
        <pc:picChg chg="add mod ord">
          <ac:chgData name="Trinh, Phuong Le Thien" userId="8686484d-85be-420b-bb27-df9709f57098" providerId="ADAL" clId="{3E062FCB-1BB8-EF4A-B5B7-024553FF941C}" dt="2023-11-08T21:34:55.777" v="1534" actId="1076"/>
          <ac:picMkLst>
            <pc:docMk/>
            <pc:sldMk cId="1548721370" sldId="265"/>
            <ac:picMk id="143" creationId="{D0F4E0B6-6EF3-844C-AA72-D151F009AC3B}"/>
          </ac:picMkLst>
        </pc:picChg>
        <pc:picChg chg="add del mod">
          <ac:chgData name="Trinh, Phuong Le Thien" userId="8686484d-85be-420b-bb27-df9709f57098" providerId="ADAL" clId="{3E062FCB-1BB8-EF4A-B5B7-024553FF941C}" dt="2023-11-08T21:32:53.076" v="1489" actId="478"/>
          <ac:picMkLst>
            <pc:docMk/>
            <pc:sldMk cId="1548721370" sldId="265"/>
            <ac:picMk id="147" creationId="{A4D3BA4C-1A7F-AC64-FEFB-1366E8FBC2A8}"/>
          </ac:picMkLst>
        </pc:picChg>
        <pc:picChg chg="add mod">
          <ac:chgData name="Trinh, Phuong Le Thien" userId="8686484d-85be-420b-bb27-df9709f57098" providerId="ADAL" clId="{3E062FCB-1BB8-EF4A-B5B7-024553FF941C}" dt="2023-11-08T21:35:01.204" v="1537" actId="1076"/>
          <ac:picMkLst>
            <pc:docMk/>
            <pc:sldMk cId="1548721370" sldId="265"/>
            <ac:picMk id="149" creationId="{852D95FE-CBF9-4A89-8F74-5DEA7D5CC77A}"/>
          </ac:picMkLst>
        </pc:picChg>
        <pc:picChg chg="add del mod">
          <ac:chgData name="Trinh, Phuong Le Thien" userId="8686484d-85be-420b-bb27-df9709f57098" providerId="ADAL" clId="{3E062FCB-1BB8-EF4A-B5B7-024553FF941C}" dt="2023-11-08T21:32:52.031" v="1487" actId="478"/>
          <ac:picMkLst>
            <pc:docMk/>
            <pc:sldMk cId="1548721370" sldId="265"/>
            <ac:picMk id="209" creationId="{06A804E6-E796-68D7-B2FF-0ECF4FC125FE}"/>
          </ac:picMkLst>
        </pc:picChg>
        <pc:picChg chg="add mod">
          <ac:chgData name="Trinh, Phuong Le Thien" userId="8686484d-85be-420b-bb27-df9709f57098" providerId="ADAL" clId="{3E062FCB-1BB8-EF4A-B5B7-024553FF941C}" dt="2023-11-08T21:35:03.169" v="1538" actId="14100"/>
          <ac:picMkLst>
            <pc:docMk/>
            <pc:sldMk cId="1548721370" sldId="265"/>
            <ac:picMk id="213" creationId="{FD9A8E9F-DBB3-FB66-48C3-E87CC06D606A}"/>
          </ac:picMkLst>
        </pc:picChg>
      </pc:sldChg>
      <pc:sldChg chg="modSp mod">
        <pc:chgData name="Trinh, Phuong Le Thien" userId="8686484d-85be-420b-bb27-df9709f57098" providerId="ADAL" clId="{3E062FCB-1BB8-EF4A-B5B7-024553FF941C}" dt="2023-12-06T19:19:06.013" v="2698" actId="20577"/>
        <pc:sldMkLst>
          <pc:docMk/>
          <pc:sldMk cId="1910857872" sldId="266"/>
        </pc:sldMkLst>
        <pc:spChg chg="mod">
          <ac:chgData name="Trinh, Phuong Le Thien" userId="8686484d-85be-420b-bb27-df9709f57098" providerId="ADAL" clId="{3E062FCB-1BB8-EF4A-B5B7-024553FF941C}" dt="2023-11-20T21:03:32.465" v="1553" actId="1076"/>
          <ac:spMkLst>
            <pc:docMk/>
            <pc:sldMk cId="1910857872" sldId="266"/>
            <ac:spMk id="2" creationId="{19AE3E43-E112-AF0C-49C2-91385A66E05F}"/>
          </ac:spMkLst>
        </pc:spChg>
        <pc:spChg chg="mod">
          <ac:chgData name="Trinh, Phuong Le Thien" userId="8686484d-85be-420b-bb27-df9709f57098" providerId="ADAL" clId="{3E062FCB-1BB8-EF4A-B5B7-024553FF941C}" dt="2023-12-06T19:19:06.013" v="2698" actId="20577"/>
          <ac:spMkLst>
            <pc:docMk/>
            <pc:sldMk cId="1910857872" sldId="266"/>
            <ac:spMk id="4" creationId="{16CA50B5-AEBF-ABAB-8DE2-9F669ACBCC34}"/>
          </ac:spMkLst>
        </pc:spChg>
      </pc:sldChg>
      <pc:sldChg chg="addSp delSp modSp mod ord modClrScheme delDesignElem chgLayout">
        <pc:chgData name="Trinh, Phuong Le Thien" userId="8686484d-85be-420b-bb27-df9709f57098" providerId="ADAL" clId="{3E062FCB-1BB8-EF4A-B5B7-024553FF941C}" dt="2023-12-12T06:10:39.338" v="3127" actId="1076"/>
        <pc:sldMkLst>
          <pc:docMk/>
          <pc:sldMk cId="3032070447" sldId="267"/>
        </pc:sldMkLst>
        <pc:spChg chg="mod ord">
          <ac:chgData name="Trinh, Phuong Le Thien" userId="8686484d-85be-420b-bb27-df9709f57098" providerId="ADAL" clId="{3E062FCB-1BB8-EF4A-B5B7-024553FF941C}" dt="2023-12-12T06:09:41.661" v="3110" actId="26606"/>
          <ac:spMkLst>
            <pc:docMk/>
            <pc:sldMk cId="3032070447" sldId="267"/>
            <ac:spMk id="2" creationId="{ED00786E-5A9A-6777-E0E0-907A409215FD}"/>
          </ac:spMkLst>
        </pc:spChg>
        <pc:spChg chg="add del mod">
          <ac:chgData name="Trinh, Phuong Le Thien" userId="8686484d-85be-420b-bb27-df9709f57098" providerId="ADAL" clId="{3E062FCB-1BB8-EF4A-B5B7-024553FF941C}" dt="2023-12-12T06:06:42.434" v="3068" actId="26606"/>
          <ac:spMkLst>
            <pc:docMk/>
            <pc:sldMk cId="3032070447" sldId="267"/>
            <ac:spMk id="3" creationId="{D9A55A57-D27C-B817-2924-85DE9EE70376}"/>
          </ac:spMkLst>
        </pc:spChg>
        <pc:spChg chg="add del mod ord">
          <ac:chgData name="Trinh, Phuong Le Thien" userId="8686484d-85be-420b-bb27-df9709f57098" providerId="ADAL" clId="{3E062FCB-1BB8-EF4A-B5B7-024553FF941C}" dt="2023-12-12T06:08:22.733" v="3083" actId="478"/>
          <ac:spMkLst>
            <pc:docMk/>
            <pc:sldMk cId="3032070447" sldId="267"/>
            <ac:spMk id="4" creationId="{512189BE-1325-9C0C-3C69-96C14B7893A6}"/>
          </ac:spMkLst>
        </pc:spChg>
        <pc:spChg chg="add del mod ord">
          <ac:chgData name="Trinh, Phuong Le Thien" userId="8686484d-85be-420b-bb27-df9709f57098" providerId="ADAL" clId="{3E062FCB-1BB8-EF4A-B5B7-024553FF941C}" dt="2023-12-12T06:07:50.837" v="3073" actId="26606"/>
          <ac:spMkLst>
            <pc:docMk/>
            <pc:sldMk cId="3032070447" sldId="267"/>
            <ac:spMk id="6" creationId="{C8D90654-31C0-DB67-FC51-625BAD1D873E}"/>
          </ac:spMkLst>
        </pc:spChg>
        <pc:spChg chg="add mod ord">
          <ac:chgData name="Trinh, Phuong Le Thien" userId="8686484d-85be-420b-bb27-df9709f57098" providerId="ADAL" clId="{3E062FCB-1BB8-EF4A-B5B7-024553FF941C}" dt="2023-12-12T06:10:39.338" v="3127" actId="1076"/>
          <ac:spMkLst>
            <pc:docMk/>
            <pc:sldMk cId="3032070447" sldId="267"/>
            <ac:spMk id="7" creationId="{C89633D7-E124-F252-952A-36F776D9873C}"/>
          </ac:spMkLst>
        </pc:spChg>
        <pc:spChg chg="del">
          <ac:chgData name="Trinh, Phuong Le Thien" userId="8686484d-85be-420b-bb27-df9709f57098" providerId="ADAL" clId="{3E062FCB-1BB8-EF4A-B5B7-024553FF941C}" dt="2023-11-20T21:28:55.926" v="1894" actId="26606"/>
          <ac:spMkLst>
            <pc:docMk/>
            <pc:sldMk cId="3032070447" sldId="267"/>
            <ac:spMk id="8" creationId="{368CBA64-7743-4C5C-83B8-655DE14502ED}"/>
          </ac:spMkLst>
        </pc:spChg>
        <pc:spChg chg="del">
          <ac:chgData name="Trinh, Phuong Le Thien" userId="8686484d-85be-420b-bb27-df9709f57098" providerId="ADAL" clId="{3E062FCB-1BB8-EF4A-B5B7-024553FF941C}" dt="2023-11-20T21:28:55.926" v="1894" actId="26606"/>
          <ac:spMkLst>
            <pc:docMk/>
            <pc:sldMk cId="3032070447" sldId="267"/>
            <ac:spMk id="161" creationId="{B4CE0640-B5AC-420F-A979-4701983D46CE}"/>
          </ac:spMkLst>
        </pc:spChg>
        <pc:spChg chg="add del">
          <ac:chgData name="Trinh, Phuong Le Thien" userId="8686484d-85be-420b-bb27-df9709f57098" providerId="ADAL" clId="{3E062FCB-1BB8-EF4A-B5B7-024553FF941C}" dt="2023-12-12T06:06:42.434" v="3068" actId="26606"/>
          <ac:spMkLst>
            <pc:docMk/>
            <pc:sldMk cId="3032070447" sldId="267"/>
            <ac:spMk id="167" creationId="{11AC88F6-55CB-496B-8AD8-9ABD2E6E3BFA}"/>
          </ac:spMkLst>
        </pc:spChg>
        <pc:spChg chg="add del">
          <ac:chgData name="Trinh, Phuong Le Thien" userId="8686484d-85be-420b-bb27-df9709f57098" providerId="ADAL" clId="{3E062FCB-1BB8-EF4A-B5B7-024553FF941C}" dt="2023-12-12T06:06:42.434" v="3068" actId="26606"/>
          <ac:spMkLst>
            <pc:docMk/>
            <pc:sldMk cId="3032070447" sldId="267"/>
            <ac:spMk id="169" creationId="{6F53D3C3-F24F-4317-98B6-A05ECD30445C}"/>
          </ac:spMkLst>
        </pc:spChg>
        <pc:spChg chg="add del">
          <ac:chgData name="Trinh, Phuong Le Thien" userId="8686484d-85be-420b-bb27-df9709f57098" providerId="ADAL" clId="{3E062FCB-1BB8-EF4A-B5B7-024553FF941C}" dt="2023-12-12T06:06:23.959" v="3049" actId="26606"/>
          <ac:spMkLst>
            <pc:docMk/>
            <pc:sldMk cId="3032070447" sldId="267"/>
            <ac:spMk id="174" creationId="{368CBA64-7743-4C5C-83B8-655DE14502ED}"/>
          </ac:spMkLst>
        </pc:spChg>
        <pc:spChg chg="add del">
          <ac:chgData name="Trinh, Phuong Le Thien" userId="8686484d-85be-420b-bb27-df9709f57098" providerId="ADAL" clId="{3E062FCB-1BB8-EF4A-B5B7-024553FF941C}" dt="2023-12-12T06:06:30.955" v="3055" actId="26606"/>
          <ac:spMkLst>
            <pc:docMk/>
            <pc:sldMk cId="3032070447" sldId="267"/>
            <ac:spMk id="175" creationId="{9FF4A234-29BA-4B70-BFC0-64FBB64F2A7B}"/>
          </ac:spMkLst>
        </pc:spChg>
        <pc:spChg chg="add del">
          <ac:chgData name="Trinh, Phuong Le Thien" userId="8686484d-85be-420b-bb27-df9709f57098" providerId="ADAL" clId="{3E062FCB-1BB8-EF4A-B5B7-024553FF941C}" dt="2023-12-12T06:06:30.955" v="3055" actId="26606"/>
          <ac:spMkLst>
            <pc:docMk/>
            <pc:sldMk cId="3032070447" sldId="267"/>
            <ac:spMk id="177" creationId="{CDA16EB2-8F47-4759-A206-DA4D0FF38EDF}"/>
          </ac:spMkLst>
        </pc:spChg>
        <pc:spChg chg="add del">
          <ac:chgData name="Trinh, Phuong Le Thien" userId="8686484d-85be-420b-bb27-df9709f57098" providerId="ADAL" clId="{3E062FCB-1BB8-EF4A-B5B7-024553FF941C}" dt="2023-12-12T06:06:34.924" v="3059" actId="26606"/>
          <ac:spMkLst>
            <pc:docMk/>
            <pc:sldMk cId="3032070447" sldId="267"/>
            <ac:spMk id="178" creationId="{97492946-B39C-4250-B4C8-D82A2504372F}"/>
          </ac:spMkLst>
        </pc:spChg>
        <pc:spChg chg="add del">
          <ac:chgData name="Trinh, Phuong Le Thien" userId="8686484d-85be-420b-bb27-df9709f57098" providerId="ADAL" clId="{3E062FCB-1BB8-EF4A-B5B7-024553FF941C}" dt="2023-12-12T06:06:34.924" v="3059" actId="26606"/>
          <ac:spMkLst>
            <pc:docMk/>
            <pc:sldMk cId="3032070447" sldId="267"/>
            <ac:spMk id="180" creationId="{B30D69F3-F5DC-4D65-B4AF-733FF6D50D43}"/>
          </ac:spMkLst>
        </pc:spChg>
        <pc:spChg chg="add del">
          <ac:chgData name="Trinh, Phuong Le Thien" userId="8686484d-85be-420b-bb27-df9709f57098" providerId="ADAL" clId="{3E062FCB-1BB8-EF4A-B5B7-024553FF941C}" dt="2023-12-12T06:06:23.959" v="3049" actId="26606"/>
          <ac:spMkLst>
            <pc:docMk/>
            <pc:sldMk cId="3032070447" sldId="267"/>
            <ac:spMk id="327" creationId="{B4CE0640-B5AC-420F-A979-4701983D46CE}"/>
          </ac:spMkLst>
        </pc:spChg>
        <pc:spChg chg="add del">
          <ac:chgData name="Trinh, Phuong Le Thien" userId="8686484d-85be-420b-bb27-df9709f57098" providerId="ADAL" clId="{3E062FCB-1BB8-EF4A-B5B7-024553FF941C}" dt="2023-12-12T06:06:25.858" v="3051" actId="26606"/>
          <ac:spMkLst>
            <pc:docMk/>
            <pc:sldMk cId="3032070447" sldId="267"/>
            <ac:spMk id="329" creationId="{11AC88F6-55CB-496B-8AD8-9ABD2E6E3BFA}"/>
          </ac:spMkLst>
        </pc:spChg>
        <pc:spChg chg="add del">
          <ac:chgData name="Trinh, Phuong Le Thien" userId="8686484d-85be-420b-bb27-df9709f57098" providerId="ADAL" clId="{3E062FCB-1BB8-EF4A-B5B7-024553FF941C}" dt="2023-12-12T06:06:25.858" v="3051" actId="26606"/>
          <ac:spMkLst>
            <pc:docMk/>
            <pc:sldMk cId="3032070447" sldId="267"/>
            <ac:spMk id="330" creationId="{6F53D3C3-F24F-4317-98B6-A05ECD30445C}"/>
          </ac:spMkLst>
        </pc:spChg>
        <pc:spChg chg="add del">
          <ac:chgData name="Trinh, Phuong Le Thien" userId="8686484d-85be-420b-bb27-df9709f57098" providerId="ADAL" clId="{3E062FCB-1BB8-EF4A-B5B7-024553FF941C}" dt="2023-12-12T06:06:26.876" v="3053" actId="26606"/>
          <ac:spMkLst>
            <pc:docMk/>
            <pc:sldMk cId="3032070447" sldId="267"/>
            <ac:spMk id="332" creationId="{11AC88F6-55CB-496B-8AD8-9ABD2E6E3BFA}"/>
          </ac:spMkLst>
        </pc:spChg>
        <pc:spChg chg="add del">
          <ac:chgData name="Trinh, Phuong Le Thien" userId="8686484d-85be-420b-bb27-df9709f57098" providerId="ADAL" clId="{3E062FCB-1BB8-EF4A-B5B7-024553FF941C}" dt="2023-12-12T06:06:26.876" v="3053" actId="26606"/>
          <ac:spMkLst>
            <pc:docMk/>
            <pc:sldMk cId="3032070447" sldId="267"/>
            <ac:spMk id="333" creationId="{6F53D3C3-F24F-4317-98B6-A05ECD30445C}"/>
          </ac:spMkLst>
        </pc:spChg>
        <pc:spChg chg="add del">
          <ac:chgData name="Trinh, Phuong Le Thien" userId="8686484d-85be-420b-bb27-df9709f57098" providerId="ADAL" clId="{3E062FCB-1BB8-EF4A-B5B7-024553FF941C}" dt="2023-12-12T06:06:32.632" v="3057" actId="26606"/>
          <ac:spMkLst>
            <pc:docMk/>
            <pc:sldMk cId="3032070447" sldId="267"/>
            <ac:spMk id="338" creationId="{9FF4A234-29BA-4B70-BFC0-64FBB64F2A7B}"/>
          </ac:spMkLst>
        </pc:spChg>
        <pc:spChg chg="add del">
          <ac:chgData name="Trinh, Phuong Le Thien" userId="8686484d-85be-420b-bb27-df9709f57098" providerId="ADAL" clId="{3E062FCB-1BB8-EF4A-B5B7-024553FF941C}" dt="2023-12-12T06:06:32.632" v="3057" actId="26606"/>
          <ac:spMkLst>
            <pc:docMk/>
            <pc:sldMk cId="3032070447" sldId="267"/>
            <ac:spMk id="339" creationId="{CDA16EB2-8F47-4759-A206-DA4D0FF38EDF}"/>
          </ac:spMkLst>
        </pc:spChg>
        <pc:spChg chg="add del">
          <ac:chgData name="Trinh, Phuong Le Thien" userId="8686484d-85be-420b-bb27-df9709f57098" providerId="ADAL" clId="{3E062FCB-1BB8-EF4A-B5B7-024553FF941C}" dt="2023-12-12T06:06:34.924" v="3059" actId="26606"/>
          <ac:spMkLst>
            <pc:docMk/>
            <pc:sldMk cId="3032070447" sldId="267"/>
            <ac:spMk id="342" creationId="{9FF4A234-29BA-4B70-BFC0-64FBB64F2A7B}"/>
          </ac:spMkLst>
        </pc:spChg>
        <pc:spChg chg="add del">
          <ac:chgData name="Trinh, Phuong Le Thien" userId="8686484d-85be-420b-bb27-df9709f57098" providerId="ADAL" clId="{3E062FCB-1BB8-EF4A-B5B7-024553FF941C}" dt="2023-12-12T06:06:34.924" v="3059" actId="26606"/>
          <ac:spMkLst>
            <pc:docMk/>
            <pc:sldMk cId="3032070447" sldId="267"/>
            <ac:spMk id="343" creationId="{9C67262A-6EF1-49ED-B8DE-DDD3E580425A}"/>
          </ac:spMkLst>
        </pc:spChg>
        <pc:spChg chg="add del">
          <ac:chgData name="Trinh, Phuong Le Thien" userId="8686484d-85be-420b-bb27-df9709f57098" providerId="ADAL" clId="{3E062FCB-1BB8-EF4A-B5B7-024553FF941C}" dt="2023-12-12T06:06:34.924" v="3059" actId="26606"/>
          <ac:spMkLst>
            <pc:docMk/>
            <pc:sldMk cId="3032070447" sldId="267"/>
            <ac:spMk id="344" creationId="{D9A55A57-D27C-B817-2924-85DE9EE70376}"/>
          </ac:spMkLst>
        </pc:spChg>
        <pc:spChg chg="add del">
          <ac:chgData name="Trinh, Phuong Le Thien" userId="8686484d-85be-420b-bb27-df9709f57098" providerId="ADAL" clId="{3E062FCB-1BB8-EF4A-B5B7-024553FF941C}" dt="2023-12-12T06:06:34.924" v="3059" actId="26606"/>
          <ac:spMkLst>
            <pc:docMk/>
            <pc:sldMk cId="3032070447" sldId="267"/>
            <ac:spMk id="347" creationId="{869C3428-7E23-4E31-828E-09F276DACD22}"/>
          </ac:spMkLst>
        </pc:spChg>
        <pc:spChg chg="add del">
          <ac:chgData name="Trinh, Phuong Le Thien" userId="8686484d-85be-420b-bb27-df9709f57098" providerId="ADAL" clId="{3E062FCB-1BB8-EF4A-B5B7-024553FF941C}" dt="2023-12-12T06:06:35.465" v="3061" actId="26606"/>
          <ac:spMkLst>
            <pc:docMk/>
            <pc:sldMk cId="3032070447" sldId="267"/>
            <ac:spMk id="349" creationId="{11AC88F6-55CB-496B-8AD8-9ABD2E6E3BFA}"/>
          </ac:spMkLst>
        </pc:spChg>
        <pc:spChg chg="add del">
          <ac:chgData name="Trinh, Phuong Le Thien" userId="8686484d-85be-420b-bb27-df9709f57098" providerId="ADAL" clId="{3E062FCB-1BB8-EF4A-B5B7-024553FF941C}" dt="2023-12-12T06:06:35.465" v="3061" actId="26606"/>
          <ac:spMkLst>
            <pc:docMk/>
            <pc:sldMk cId="3032070447" sldId="267"/>
            <ac:spMk id="350" creationId="{969239DF-EAA4-47C3-B4E3-79C6BCB243F5}"/>
          </ac:spMkLst>
        </pc:spChg>
        <pc:spChg chg="add del">
          <ac:chgData name="Trinh, Phuong Le Thien" userId="8686484d-85be-420b-bb27-df9709f57098" providerId="ADAL" clId="{3E062FCB-1BB8-EF4A-B5B7-024553FF941C}" dt="2023-12-12T06:06:35.465" v="3061" actId="26606"/>
          <ac:spMkLst>
            <pc:docMk/>
            <pc:sldMk cId="3032070447" sldId="267"/>
            <ac:spMk id="351" creationId="{D9A55A57-D27C-B817-2924-85DE9EE70376}"/>
          </ac:spMkLst>
        </pc:spChg>
        <pc:spChg chg="add del">
          <ac:chgData name="Trinh, Phuong Le Thien" userId="8686484d-85be-420b-bb27-df9709f57098" providerId="ADAL" clId="{3E062FCB-1BB8-EF4A-B5B7-024553FF941C}" dt="2023-12-12T06:06:38.969" v="3063" actId="26606"/>
          <ac:spMkLst>
            <pc:docMk/>
            <pc:sldMk cId="3032070447" sldId="267"/>
            <ac:spMk id="410" creationId="{9FF4A234-29BA-4B70-BFC0-64FBB64F2A7B}"/>
          </ac:spMkLst>
        </pc:spChg>
        <pc:spChg chg="add del">
          <ac:chgData name="Trinh, Phuong Le Thien" userId="8686484d-85be-420b-bb27-df9709f57098" providerId="ADAL" clId="{3E062FCB-1BB8-EF4A-B5B7-024553FF941C}" dt="2023-12-12T06:06:38.969" v="3063" actId="26606"/>
          <ac:spMkLst>
            <pc:docMk/>
            <pc:sldMk cId="3032070447" sldId="267"/>
            <ac:spMk id="411" creationId="{7FF62AAC-1C5B-406E-8F1E-5B0FD8E9D6E4}"/>
          </ac:spMkLst>
        </pc:spChg>
        <pc:spChg chg="add del">
          <ac:chgData name="Trinh, Phuong Le Thien" userId="8686484d-85be-420b-bb27-df9709f57098" providerId="ADAL" clId="{3E062FCB-1BB8-EF4A-B5B7-024553FF941C}" dt="2023-12-12T06:06:38.969" v="3063" actId="26606"/>
          <ac:spMkLst>
            <pc:docMk/>
            <pc:sldMk cId="3032070447" sldId="267"/>
            <ac:spMk id="412" creationId="{EC2268EF-1ED3-4797-8355-F5078CB18B33}"/>
          </ac:spMkLst>
        </pc:spChg>
        <pc:spChg chg="add del">
          <ac:chgData name="Trinh, Phuong Le Thien" userId="8686484d-85be-420b-bb27-df9709f57098" providerId="ADAL" clId="{3E062FCB-1BB8-EF4A-B5B7-024553FF941C}" dt="2023-12-12T06:06:38.969" v="3063" actId="26606"/>
          <ac:spMkLst>
            <pc:docMk/>
            <pc:sldMk cId="3032070447" sldId="267"/>
            <ac:spMk id="413" creationId="{D9A55A57-D27C-B817-2924-85DE9EE70376}"/>
          </ac:spMkLst>
        </pc:spChg>
        <pc:spChg chg="add del">
          <ac:chgData name="Trinh, Phuong Le Thien" userId="8686484d-85be-420b-bb27-df9709f57098" providerId="ADAL" clId="{3E062FCB-1BB8-EF4A-B5B7-024553FF941C}" dt="2023-12-12T06:06:39.781" v="3065" actId="26606"/>
          <ac:spMkLst>
            <pc:docMk/>
            <pc:sldMk cId="3032070447" sldId="267"/>
            <ac:spMk id="419" creationId="{9FF4A234-29BA-4B70-BFC0-64FBB64F2A7B}"/>
          </ac:spMkLst>
        </pc:spChg>
        <pc:spChg chg="add del">
          <ac:chgData name="Trinh, Phuong Le Thien" userId="8686484d-85be-420b-bb27-df9709f57098" providerId="ADAL" clId="{3E062FCB-1BB8-EF4A-B5B7-024553FF941C}" dt="2023-12-12T06:06:39.781" v="3065" actId="26606"/>
          <ac:spMkLst>
            <pc:docMk/>
            <pc:sldMk cId="3032070447" sldId="267"/>
            <ac:spMk id="420" creationId="{EC2268EF-1ED3-4797-8355-F5078CB18B33}"/>
          </ac:spMkLst>
        </pc:spChg>
        <pc:spChg chg="add del">
          <ac:chgData name="Trinh, Phuong Le Thien" userId="8686484d-85be-420b-bb27-df9709f57098" providerId="ADAL" clId="{3E062FCB-1BB8-EF4A-B5B7-024553FF941C}" dt="2023-12-12T06:06:39.781" v="3065" actId="26606"/>
          <ac:spMkLst>
            <pc:docMk/>
            <pc:sldMk cId="3032070447" sldId="267"/>
            <ac:spMk id="421" creationId="{D9A55A57-D27C-B817-2924-85DE9EE70376}"/>
          </ac:spMkLst>
        </pc:spChg>
        <pc:spChg chg="add del">
          <ac:chgData name="Trinh, Phuong Le Thien" userId="8686484d-85be-420b-bb27-df9709f57098" providerId="ADAL" clId="{3E062FCB-1BB8-EF4A-B5B7-024553FF941C}" dt="2023-12-12T06:06:42.399" v="3067" actId="26606"/>
          <ac:spMkLst>
            <pc:docMk/>
            <pc:sldMk cId="3032070447" sldId="267"/>
            <ac:spMk id="509" creationId="{368CBA64-7743-4C5C-83B8-655DE14502ED}"/>
          </ac:spMkLst>
        </pc:spChg>
        <pc:spChg chg="add del">
          <ac:chgData name="Trinh, Phuong Le Thien" userId="8686484d-85be-420b-bb27-df9709f57098" providerId="ADAL" clId="{3E062FCB-1BB8-EF4A-B5B7-024553FF941C}" dt="2023-12-12T06:06:42.399" v="3067" actId="26606"/>
          <ac:spMkLst>
            <pc:docMk/>
            <pc:sldMk cId="3032070447" sldId="267"/>
            <ac:spMk id="518" creationId="{B4CE0640-B5AC-420F-A979-4701983D46CE}"/>
          </ac:spMkLst>
        </pc:spChg>
        <pc:spChg chg="add del">
          <ac:chgData name="Trinh, Phuong Le Thien" userId="8686484d-85be-420b-bb27-df9709f57098" providerId="ADAL" clId="{3E062FCB-1BB8-EF4A-B5B7-024553FF941C}" dt="2023-12-12T06:06:42.399" v="3067" actId="26606"/>
          <ac:spMkLst>
            <pc:docMk/>
            <pc:sldMk cId="3032070447" sldId="267"/>
            <ac:spMk id="519" creationId="{D9A55A57-D27C-B817-2924-85DE9EE70376}"/>
          </ac:spMkLst>
        </pc:spChg>
        <pc:spChg chg="add del">
          <ac:chgData name="Trinh, Phuong Le Thien" userId="8686484d-85be-420b-bb27-df9709f57098" providerId="ADAL" clId="{3E062FCB-1BB8-EF4A-B5B7-024553FF941C}" dt="2023-12-12T06:07:26.622" v="3069" actId="700"/>
          <ac:spMkLst>
            <pc:docMk/>
            <pc:sldMk cId="3032070447" sldId="267"/>
            <ac:spMk id="521" creationId="{9FF4A234-29BA-4B70-BFC0-64FBB64F2A7B}"/>
          </ac:spMkLst>
        </pc:spChg>
        <pc:spChg chg="add del">
          <ac:chgData name="Trinh, Phuong Le Thien" userId="8686484d-85be-420b-bb27-df9709f57098" providerId="ADAL" clId="{3E062FCB-1BB8-EF4A-B5B7-024553FF941C}" dt="2023-12-12T06:07:26.622" v="3069" actId="700"/>
          <ac:spMkLst>
            <pc:docMk/>
            <pc:sldMk cId="3032070447" sldId="267"/>
            <ac:spMk id="522" creationId="{EC2268EF-1ED3-4797-8355-F5078CB18B33}"/>
          </ac:spMkLst>
        </pc:spChg>
        <pc:spChg chg="add del mod ord">
          <ac:chgData name="Trinh, Phuong Le Thien" userId="8686484d-85be-420b-bb27-df9709f57098" providerId="ADAL" clId="{3E062FCB-1BB8-EF4A-B5B7-024553FF941C}" dt="2023-12-12T06:07:50.837" v="3073" actId="26606"/>
          <ac:spMkLst>
            <pc:docMk/>
            <pc:sldMk cId="3032070447" sldId="267"/>
            <ac:spMk id="523" creationId="{D9A55A57-D27C-B817-2924-85DE9EE70376}"/>
          </ac:spMkLst>
        </pc:spChg>
        <pc:spChg chg="add del">
          <ac:chgData name="Trinh, Phuong Le Thien" userId="8686484d-85be-420b-bb27-df9709f57098" providerId="ADAL" clId="{3E062FCB-1BB8-EF4A-B5B7-024553FF941C}" dt="2023-12-12T06:07:46.760" v="3072" actId="700"/>
          <ac:spMkLst>
            <pc:docMk/>
            <pc:sldMk cId="3032070447" sldId="267"/>
            <ac:spMk id="3138" creationId="{9FF4A234-29BA-4B70-BFC0-64FBB64F2A7B}"/>
          </ac:spMkLst>
        </pc:spChg>
        <pc:spChg chg="add del">
          <ac:chgData name="Trinh, Phuong Le Thien" userId="8686484d-85be-420b-bb27-df9709f57098" providerId="ADAL" clId="{3E062FCB-1BB8-EF4A-B5B7-024553FF941C}" dt="2023-12-12T06:07:46.760" v="3072" actId="700"/>
          <ac:spMkLst>
            <pc:docMk/>
            <pc:sldMk cId="3032070447" sldId="267"/>
            <ac:spMk id="3140" creationId="{CDA16EB2-8F47-4759-A206-DA4D0FF38EDF}"/>
          </ac:spMkLst>
        </pc:spChg>
        <pc:spChg chg="add del">
          <ac:chgData name="Trinh, Phuong Le Thien" userId="8686484d-85be-420b-bb27-df9709f57098" providerId="ADAL" clId="{3E062FCB-1BB8-EF4A-B5B7-024553FF941C}" dt="2023-12-12T06:07:59.140" v="3075" actId="26606"/>
          <ac:spMkLst>
            <pc:docMk/>
            <pc:sldMk cId="3032070447" sldId="267"/>
            <ac:spMk id="3142" creationId="{25C1F4D8-9670-4B56-BD70-732561AD0B8E}"/>
          </ac:spMkLst>
        </pc:spChg>
        <pc:spChg chg="add del">
          <ac:chgData name="Trinh, Phuong Le Thien" userId="8686484d-85be-420b-bb27-df9709f57098" providerId="ADAL" clId="{3E062FCB-1BB8-EF4A-B5B7-024553FF941C}" dt="2023-12-12T06:07:59.140" v="3075" actId="26606"/>
          <ac:spMkLst>
            <pc:docMk/>
            <pc:sldMk cId="3032070447" sldId="267"/>
            <ac:spMk id="3349" creationId="{9FF4A234-29BA-4B70-BFC0-64FBB64F2A7B}"/>
          </ac:spMkLst>
        </pc:spChg>
        <pc:spChg chg="add del">
          <ac:chgData name="Trinh, Phuong Le Thien" userId="8686484d-85be-420b-bb27-df9709f57098" providerId="ADAL" clId="{3E062FCB-1BB8-EF4A-B5B7-024553FF941C}" dt="2023-12-12T06:07:59.140" v="3075" actId="26606"/>
          <ac:spMkLst>
            <pc:docMk/>
            <pc:sldMk cId="3032070447" sldId="267"/>
            <ac:spMk id="3350" creationId="{4B6AF9AC-3CF4-4C58-A503-2EC75D92B4E1}"/>
          </ac:spMkLst>
        </pc:spChg>
        <pc:spChg chg="add del">
          <ac:chgData name="Trinh, Phuong Le Thien" userId="8686484d-85be-420b-bb27-df9709f57098" providerId="ADAL" clId="{3E062FCB-1BB8-EF4A-B5B7-024553FF941C}" dt="2023-12-12T06:08:15.802" v="3081" actId="26606"/>
          <ac:spMkLst>
            <pc:docMk/>
            <pc:sldMk cId="3032070447" sldId="267"/>
            <ac:spMk id="3393" creationId="{11AC88F6-55CB-496B-8AD8-9ABD2E6E3BFA}"/>
          </ac:spMkLst>
        </pc:spChg>
        <pc:spChg chg="add del">
          <ac:chgData name="Trinh, Phuong Le Thien" userId="8686484d-85be-420b-bb27-df9709f57098" providerId="ADAL" clId="{3E062FCB-1BB8-EF4A-B5B7-024553FF941C}" dt="2023-12-12T06:08:15.802" v="3081" actId="26606"/>
          <ac:spMkLst>
            <pc:docMk/>
            <pc:sldMk cId="3032070447" sldId="267"/>
            <ac:spMk id="3395" creationId="{6F53D3C3-F24F-4317-98B6-A05ECD30445C}"/>
          </ac:spMkLst>
        </pc:spChg>
        <pc:spChg chg="add del">
          <ac:chgData name="Trinh, Phuong Le Thien" userId="8686484d-85be-420b-bb27-df9709f57098" providerId="ADAL" clId="{3E062FCB-1BB8-EF4A-B5B7-024553FF941C}" dt="2023-12-12T06:08:15.768" v="3080" actId="26606"/>
          <ac:spMkLst>
            <pc:docMk/>
            <pc:sldMk cId="3032070447" sldId="267"/>
            <ac:spMk id="3457" creationId="{DA27A5CA-8322-4584-B42A-F269165282DA}"/>
          </ac:spMkLst>
        </pc:spChg>
        <pc:spChg chg="add del">
          <ac:chgData name="Trinh, Phuong Le Thien" userId="8686484d-85be-420b-bb27-df9709f57098" providerId="ADAL" clId="{3E062FCB-1BB8-EF4A-B5B7-024553FF941C}" dt="2023-12-12T06:08:15.768" v="3080" actId="26606"/>
          <ac:spMkLst>
            <pc:docMk/>
            <pc:sldMk cId="3032070447" sldId="267"/>
            <ac:spMk id="3459" creationId="{FC989A5E-D171-4BB1-ACFF-6D1503FE576C}"/>
          </ac:spMkLst>
        </pc:spChg>
        <pc:spChg chg="add del">
          <ac:chgData name="Trinh, Phuong Le Thien" userId="8686484d-85be-420b-bb27-df9709f57098" providerId="ADAL" clId="{3E062FCB-1BB8-EF4A-B5B7-024553FF941C}" dt="2023-12-12T06:08:15.768" v="3080" actId="26606"/>
          <ac:spMkLst>
            <pc:docMk/>
            <pc:sldMk cId="3032070447" sldId="267"/>
            <ac:spMk id="3461" creationId="{58E37D5E-2F40-4CD5-A0F2-04001FB75C37}"/>
          </ac:spMkLst>
        </pc:spChg>
        <pc:spChg chg="add del">
          <ac:chgData name="Trinh, Phuong Le Thien" userId="8686484d-85be-420b-bb27-df9709f57098" providerId="ADAL" clId="{3E062FCB-1BB8-EF4A-B5B7-024553FF941C}" dt="2023-12-12T06:09:41.661" v="3110" actId="26606"/>
          <ac:spMkLst>
            <pc:docMk/>
            <pc:sldMk cId="3032070447" sldId="267"/>
            <ac:spMk id="3591" creationId="{11AC88F6-55CB-496B-8AD8-9ABD2E6E3BFA}"/>
          </ac:spMkLst>
        </pc:spChg>
        <pc:spChg chg="add del">
          <ac:chgData name="Trinh, Phuong Le Thien" userId="8686484d-85be-420b-bb27-df9709f57098" providerId="ADAL" clId="{3E062FCB-1BB8-EF4A-B5B7-024553FF941C}" dt="2023-12-12T06:09:41.661" v="3110" actId="26606"/>
          <ac:spMkLst>
            <pc:docMk/>
            <pc:sldMk cId="3032070447" sldId="267"/>
            <ac:spMk id="3592" creationId="{6F53D3C3-F24F-4317-98B6-A05ECD30445C}"/>
          </ac:spMkLst>
        </pc:spChg>
        <pc:spChg chg="add">
          <ac:chgData name="Trinh, Phuong Le Thien" userId="8686484d-85be-420b-bb27-df9709f57098" providerId="ADAL" clId="{3E062FCB-1BB8-EF4A-B5B7-024553FF941C}" dt="2023-12-12T06:09:41.661" v="3110" actId="26606"/>
          <ac:spMkLst>
            <pc:docMk/>
            <pc:sldMk cId="3032070447" sldId="267"/>
            <ac:spMk id="3649" creationId="{11AC88F6-55CB-496B-8AD8-9ABD2E6E3BFA}"/>
          </ac:spMkLst>
        </pc:spChg>
        <pc:spChg chg="add">
          <ac:chgData name="Trinh, Phuong Le Thien" userId="8686484d-85be-420b-bb27-df9709f57098" providerId="ADAL" clId="{3E062FCB-1BB8-EF4A-B5B7-024553FF941C}" dt="2023-12-12T06:09:41.661" v="3110" actId="26606"/>
          <ac:spMkLst>
            <pc:docMk/>
            <pc:sldMk cId="3032070447" sldId="267"/>
            <ac:spMk id="3651" creationId="{6F53D3C3-F24F-4317-98B6-A05ECD30445C}"/>
          </ac:spMkLst>
        </pc:spChg>
        <pc:grpChg chg="del">
          <ac:chgData name="Trinh, Phuong Le Thien" userId="8686484d-85be-420b-bb27-df9709f57098" providerId="ADAL" clId="{3E062FCB-1BB8-EF4A-B5B7-024553FF941C}" dt="2023-11-20T21:28:55.926" v="1894" actId="26606"/>
          <ac:grpSpMkLst>
            <pc:docMk/>
            <pc:sldMk cId="3032070447" sldId="267"/>
            <ac:grpSpMk id="10" creationId="{12153040-1C1F-4962-9E5D-0793F73FC5CB}"/>
          </ac:grpSpMkLst>
        </pc:grpChg>
        <pc:grpChg chg="del">
          <ac:chgData name="Trinh, Phuong Le Thien" userId="8686484d-85be-420b-bb27-df9709f57098" providerId="ADAL" clId="{3E062FCB-1BB8-EF4A-B5B7-024553FF941C}" dt="2023-11-20T21:28:55.926" v="1894" actId="26606"/>
          <ac:grpSpMkLst>
            <pc:docMk/>
            <pc:sldMk cId="3032070447" sldId="267"/>
            <ac:grpSpMk id="85" creationId="{9E420B60-EB39-4544-87CE-09C5D7DE30C7}"/>
          </ac:grpSpMkLst>
        </pc:grpChg>
        <pc:grpChg chg="add del">
          <ac:chgData name="Trinh, Phuong Le Thien" userId="8686484d-85be-420b-bb27-df9709f57098" providerId="ADAL" clId="{3E062FCB-1BB8-EF4A-B5B7-024553FF941C}" dt="2023-12-12T06:06:23.959" v="3049" actId="26606"/>
          <ac:grpSpMkLst>
            <pc:docMk/>
            <pc:sldMk cId="3032070447" sldId="267"/>
            <ac:grpSpMk id="176" creationId="{12153040-1C1F-4962-9E5D-0793F73FC5CB}"/>
          </ac:grpSpMkLst>
        </pc:grpChg>
        <pc:grpChg chg="add del">
          <ac:chgData name="Trinh, Phuong Le Thien" userId="8686484d-85be-420b-bb27-df9709f57098" providerId="ADAL" clId="{3E062FCB-1BB8-EF4A-B5B7-024553FF941C}" dt="2023-12-12T06:06:35.465" v="3061" actId="26606"/>
          <ac:grpSpMkLst>
            <pc:docMk/>
            <pc:sldMk cId="3032070447" sldId="267"/>
            <ac:grpSpMk id="179" creationId="{3389B237-4CAB-4403-A95C-C04D71F4B420}"/>
          </ac:grpSpMkLst>
        </pc:grpChg>
        <pc:grpChg chg="add del">
          <ac:chgData name="Trinh, Phuong Le Thien" userId="8686484d-85be-420b-bb27-df9709f57098" providerId="ADAL" clId="{3E062FCB-1BB8-EF4A-B5B7-024553FF941C}" dt="2023-12-12T06:06:34.924" v="3059" actId="26606"/>
          <ac:grpSpMkLst>
            <pc:docMk/>
            <pc:sldMk cId="3032070447" sldId="267"/>
            <ac:grpSpMk id="182" creationId="{7C3FF339-0C9A-4139-9C80-B154CB1E68FD}"/>
          </ac:grpSpMkLst>
        </pc:grpChg>
        <pc:grpChg chg="add del">
          <ac:chgData name="Trinh, Phuong Le Thien" userId="8686484d-85be-420b-bb27-df9709f57098" providerId="ADAL" clId="{3E062FCB-1BB8-EF4A-B5B7-024553FF941C}" dt="2023-12-12T06:06:23.959" v="3049" actId="26606"/>
          <ac:grpSpMkLst>
            <pc:docMk/>
            <pc:sldMk cId="3032070447" sldId="267"/>
            <ac:grpSpMk id="251" creationId="{9E420B60-EB39-4544-87CE-09C5D7DE30C7}"/>
          </ac:grpSpMkLst>
        </pc:grpChg>
        <pc:grpChg chg="add del">
          <ac:chgData name="Trinh, Phuong Le Thien" userId="8686484d-85be-420b-bb27-df9709f57098" providerId="ADAL" clId="{3E062FCB-1BB8-EF4A-B5B7-024553FF941C}" dt="2023-12-12T06:06:38.969" v="3063" actId="26606"/>
          <ac:grpSpMkLst>
            <pc:docMk/>
            <pc:sldMk cId="3032070447" sldId="267"/>
            <ac:grpSpMk id="414" creationId="{5CCCD93E-51C6-47E1-8405-8D870E6B524B}"/>
          </ac:grpSpMkLst>
        </pc:grpChg>
        <pc:grpChg chg="add del">
          <ac:chgData name="Trinh, Phuong Le Thien" userId="8686484d-85be-420b-bb27-df9709f57098" providerId="ADAL" clId="{3E062FCB-1BB8-EF4A-B5B7-024553FF941C}" dt="2023-12-12T06:06:39.781" v="3065" actId="26606"/>
          <ac:grpSpMkLst>
            <pc:docMk/>
            <pc:sldMk cId="3032070447" sldId="267"/>
            <ac:grpSpMk id="422" creationId="{82A54BA0-BEFE-4BA5-A3C1-FE85FE03E820}"/>
          </ac:grpSpMkLst>
        </pc:grpChg>
        <pc:grpChg chg="add del">
          <ac:chgData name="Trinh, Phuong Le Thien" userId="8686484d-85be-420b-bb27-df9709f57098" providerId="ADAL" clId="{3E062FCB-1BB8-EF4A-B5B7-024553FF941C}" dt="2023-12-12T06:06:42.399" v="3067" actId="26606"/>
          <ac:grpSpMkLst>
            <pc:docMk/>
            <pc:sldMk cId="3032070447" sldId="267"/>
            <ac:grpSpMk id="510" creationId="{12153040-1C1F-4962-9E5D-0793F73FC5CB}"/>
          </ac:grpSpMkLst>
        </pc:grpChg>
        <pc:grpChg chg="add del">
          <ac:chgData name="Trinh, Phuong Le Thien" userId="8686484d-85be-420b-bb27-df9709f57098" providerId="ADAL" clId="{3E062FCB-1BB8-EF4A-B5B7-024553FF941C}" dt="2023-12-12T06:06:42.399" v="3067" actId="26606"/>
          <ac:grpSpMkLst>
            <pc:docMk/>
            <pc:sldMk cId="3032070447" sldId="267"/>
            <ac:grpSpMk id="517" creationId="{9E420B60-EB39-4544-87CE-09C5D7DE30C7}"/>
          </ac:grpSpMkLst>
        </pc:grpChg>
        <pc:grpChg chg="add del">
          <ac:chgData name="Trinh, Phuong Le Thien" userId="8686484d-85be-420b-bb27-df9709f57098" providerId="ADAL" clId="{3E062FCB-1BB8-EF4A-B5B7-024553FF941C}" dt="2023-12-12T06:07:26.622" v="3069" actId="700"/>
          <ac:grpSpMkLst>
            <pc:docMk/>
            <pc:sldMk cId="3032070447" sldId="267"/>
            <ac:grpSpMk id="524" creationId="{60756232-7BA9-4CEA-9C9D-67E53C91BF23}"/>
          </ac:grpSpMkLst>
        </pc:grpChg>
        <pc:grpChg chg="add del">
          <ac:chgData name="Trinh, Phuong Le Thien" userId="8686484d-85be-420b-bb27-df9709f57098" providerId="ADAL" clId="{3E062FCB-1BB8-EF4A-B5B7-024553FF941C}" dt="2023-12-12T06:07:26.622" v="3069" actId="700"/>
          <ac:grpSpMkLst>
            <pc:docMk/>
            <pc:sldMk cId="3032070447" sldId="267"/>
            <ac:grpSpMk id="581" creationId="{794267EB-8640-4DF3-9F5F-F389951094EA}"/>
          </ac:grpSpMkLst>
        </pc:grpChg>
        <pc:grpChg chg="add del">
          <ac:chgData name="Trinh, Phuong Le Thien" userId="8686484d-85be-420b-bb27-df9709f57098" providerId="ADAL" clId="{3E062FCB-1BB8-EF4A-B5B7-024553FF941C}" dt="2023-12-12T06:07:59.140" v="3075" actId="26606"/>
          <ac:grpSpMkLst>
            <pc:docMk/>
            <pc:sldMk cId="3032070447" sldId="267"/>
            <ac:grpSpMk id="3076" creationId="{71AFD227-869A-489C-A9B5-3F0498DF3C0C}"/>
          </ac:grpSpMkLst>
        </pc:grpChg>
        <pc:grpChg chg="add del">
          <ac:chgData name="Trinh, Phuong Le Thien" userId="8686484d-85be-420b-bb27-df9709f57098" providerId="ADAL" clId="{3E062FCB-1BB8-EF4A-B5B7-024553FF941C}" dt="2023-12-12T06:07:46.760" v="3072" actId="700"/>
          <ac:grpSpMkLst>
            <pc:docMk/>
            <pc:sldMk cId="3032070447" sldId="267"/>
            <ac:grpSpMk id="3079" creationId="{71AFD227-869A-489C-A9B5-3F0498DF3C0C}"/>
          </ac:grpSpMkLst>
        </pc:grpChg>
        <pc:grpChg chg="add del">
          <ac:chgData name="Trinh, Phuong Le Thien" userId="8686484d-85be-420b-bb27-df9709f57098" providerId="ADAL" clId="{3E062FCB-1BB8-EF4A-B5B7-024553FF941C}" dt="2023-12-12T06:07:59.140" v="3075" actId="26606"/>
          <ac:grpSpMkLst>
            <pc:docMk/>
            <pc:sldMk cId="3032070447" sldId="267"/>
            <ac:grpSpMk id="3144" creationId="{F25E4505-3E0D-46F0-A26D-085335D2E631}"/>
          </ac:grpSpMkLst>
        </pc:grpChg>
        <pc:grpChg chg="add del">
          <ac:chgData name="Trinh, Phuong Le Thien" userId="8686484d-85be-420b-bb27-df9709f57098" providerId="ADAL" clId="{3E062FCB-1BB8-EF4A-B5B7-024553FF941C}" dt="2023-12-12T06:08:15.802" v="3081" actId="26606"/>
          <ac:grpSpMkLst>
            <pc:docMk/>
            <pc:sldMk cId="3032070447" sldId="267"/>
            <ac:grpSpMk id="3355" creationId="{71AFD227-869A-489C-A9B5-3F0498DF3C0C}"/>
          </ac:grpSpMkLst>
        </pc:grpChg>
        <pc:grpChg chg="add del">
          <ac:chgData name="Trinh, Phuong Le Thien" userId="8686484d-85be-420b-bb27-df9709f57098" providerId="ADAL" clId="{3E062FCB-1BB8-EF4A-B5B7-024553FF941C}" dt="2023-12-12T06:08:15.768" v="3080" actId="26606"/>
          <ac:grpSpMkLst>
            <pc:docMk/>
            <pc:sldMk cId="3032070447" sldId="267"/>
            <ac:grpSpMk id="3413" creationId="{71AFD227-869A-489C-A9B5-3F0498DF3C0C}"/>
          </ac:grpSpMkLst>
        </pc:grpChg>
        <pc:grpChg chg="add del">
          <ac:chgData name="Trinh, Phuong Le Thien" userId="8686484d-85be-420b-bb27-df9709f57098" providerId="ADAL" clId="{3E062FCB-1BB8-EF4A-B5B7-024553FF941C}" dt="2023-12-12T06:08:15.768" v="3080" actId="26606"/>
          <ac:grpSpMkLst>
            <pc:docMk/>
            <pc:sldMk cId="3032070447" sldId="267"/>
            <ac:grpSpMk id="3463" creationId="{2DDC3E08-72B7-412C-A277-9F3CF8EB3A8E}"/>
          </ac:grpSpMkLst>
        </pc:grpChg>
        <pc:grpChg chg="add del">
          <ac:chgData name="Trinh, Phuong Le Thien" userId="8686484d-85be-420b-bb27-df9709f57098" providerId="ADAL" clId="{3E062FCB-1BB8-EF4A-B5B7-024553FF941C}" dt="2023-12-12T06:09:41.661" v="3110" actId="26606"/>
          <ac:grpSpMkLst>
            <pc:docMk/>
            <pc:sldMk cId="3032070447" sldId="267"/>
            <ac:grpSpMk id="3533" creationId="{71AFD227-869A-489C-A9B5-3F0498DF3C0C}"/>
          </ac:grpSpMkLst>
        </pc:grpChg>
        <pc:grpChg chg="add">
          <ac:chgData name="Trinh, Phuong Le Thien" userId="8686484d-85be-420b-bb27-df9709f57098" providerId="ADAL" clId="{3E062FCB-1BB8-EF4A-B5B7-024553FF941C}" dt="2023-12-12T06:09:41.661" v="3110" actId="26606"/>
          <ac:grpSpMkLst>
            <pc:docMk/>
            <pc:sldMk cId="3032070447" sldId="267"/>
            <ac:grpSpMk id="3597" creationId="{71AFD227-869A-489C-A9B5-3F0498DF3C0C}"/>
          </ac:grpSpMkLst>
        </pc:grpChg>
        <pc:graphicFrameChg chg="add del">
          <ac:chgData name="Trinh, Phuong Le Thien" userId="8686484d-85be-420b-bb27-df9709f57098" providerId="ADAL" clId="{3E062FCB-1BB8-EF4A-B5B7-024553FF941C}" dt="2023-12-12T06:06:25.858" v="3051" actId="26606"/>
          <ac:graphicFrameMkLst>
            <pc:docMk/>
            <pc:sldMk cId="3032070447" sldId="267"/>
            <ac:graphicFrameMk id="171" creationId="{24A64129-000B-A165-D44E-A616B2C3FC37}"/>
          </ac:graphicFrameMkLst>
        </pc:graphicFrameChg>
        <pc:graphicFrameChg chg="add del">
          <ac:chgData name="Trinh, Phuong Le Thien" userId="8686484d-85be-420b-bb27-df9709f57098" providerId="ADAL" clId="{3E062FCB-1BB8-EF4A-B5B7-024553FF941C}" dt="2023-12-12T06:06:26.876" v="3053" actId="26606"/>
          <ac:graphicFrameMkLst>
            <pc:docMk/>
            <pc:sldMk cId="3032070447" sldId="267"/>
            <ac:graphicFrameMk id="334" creationId="{67104437-2584-91FF-458A-F64AEEACD76E}"/>
          </ac:graphicFrameMkLst>
        </pc:graphicFrameChg>
        <pc:graphicFrameChg chg="add del">
          <ac:chgData name="Trinh, Phuong Le Thien" userId="8686484d-85be-420b-bb27-df9709f57098" providerId="ADAL" clId="{3E062FCB-1BB8-EF4A-B5B7-024553FF941C}" dt="2023-12-12T06:06:30.955" v="3055" actId="26606"/>
          <ac:graphicFrameMkLst>
            <pc:docMk/>
            <pc:sldMk cId="3032070447" sldId="267"/>
            <ac:graphicFrameMk id="336" creationId="{59957146-61F8-50F4-8741-9C70A243B6C3}"/>
          </ac:graphicFrameMkLst>
        </pc:graphicFrameChg>
        <pc:graphicFrameChg chg="add del">
          <ac:chgData name="Trinh, Phuong Le Thien" userId="8686484d-85be-420b-bb27-df9709f57098" providerId="ADAL" clId="{3E062FCB-1BB8-EF4A-B5B7-024553FF941C}" dt="2023-12-12T06:06:32.632" v="3057" actId="26606"/>
          <ac:graphicFrameMkLst>
            <pc:docMk/>
            <pc:sldMk cId="3032070447" sldId="267"/>
            <ac:graphicFrameMk id="340" creationId="{91FE2420-2BE6-E150-26BC-E6C9749F26B2}"/>
          </ac:graphicFrameMkLst>
        </pc:graphicFrameChg>
        <pc:picChg chg="add del">
          <ac:chgData name="Trinh, Phuong Le Thien" userId="8686484d-85be-420b-bb27-df9709f57098" providerId="ADAL" clId="{3E062FCB-1BB8-EF4A-B5B7-024553FF941C}" dt="2023-12-12T06:06:02.670" v="3047" actId="478"/>
          <ac:picMkLst>
            <pc:docMk/>
            <pc:sldMk cId="3032070447" sldId="267"/>
            <ac:picMk id="163" creationId="{9A115370-97DC-780F-EDE0-08D6E9B4F1D8}"/>
          </ac:picMkLst>
        </pc:picChg>
        <pc:picChg chg="add del">
          <ac:chgData name="Trinh, Phuong Le Thien" userId="8686484d-85be-420b-bb27-df9709f57098" providerId="ADAL" clId="{3E062FCB-1BB8-EF4A-B5B7-024553FF941C}" dt="2023-12-12T06:06:35.465" v="3061" actId="26606"/>
          <ac:picMkLst>
            <pc:docMk/>
            <pc:sldMk cId="3032070447" sldId="267"/>
            <ac:picMk id="352" creationId="{477C6DA1-1928-F652-4981-A8668BAE3A44}"/>
          </ac:picMkLst>
        </pc:picChg>
        <pc:picChg chg="add del mod ord">
          <ac:chgData name="Trinh, Phuong Le Thien" userId="8686484d-85be-420b-bb27-df9709f57098" providerId="ADAL" clId="{3E062FCB-1BB8-EF4A-B5B7-024553FF941C}" dt="2023-12-12T06:09:41.661" v="3110" actId="26606"/>
          <ac:picMkLst>
            <pc:docMk/>
            <pc:sldMk cId="3032070447" sldId="267"/>
            <ac:picMk id="3074" creationId="{5A77F0CB-7D42-4974-FC93-150263FEFDEC}"/>
          </ac:picMkLst>
        </pc:picChg>
      </pc:sldChg>
      <pc:sldChg chg="ord">
        <pc:chgData name="Trinh, Phuong Le Thien" userId="8686484d-85be-420b-bb27-df9709f57098" providerId="ADAL" clId="{3E062FCB-1BB8-EF4A-B5B7-024553FF941C}" dt="2023-12-12T05:14:47.464" v="2759" actId="20578"/>
        <pc:sldMkLst>
          <pc:docMk/>
          <pc:sldMk cId="442517188" sldId="268"/>
        </pc:sldMkLst>
      </pc:sldChg>
      <pc:sldChg chg="modSp mod ord">
        <pc:chgData name="Trinh, Phuong Le Thien" userId="8686484d-85be-420b-bb27-df9709f57098" providerId="ADAL" clId="{3E062FCB-1BB8-EF4A-B5B7-024553FF941C}" dt="2023-12-12T19:43:36.552" v="3764" actId="20577"/>
        <pc:sldMkLst>
          <pc:docMk/>
          <pc:sldMk cId="1280560104" sldId="269"/>
        </pc:sldMkLst>
        <pc:spChg chg="mod">
          <ac:chgData name="Trinh, Phuong Le Thien" userId="8686484d-85be-420b-bb27-df9709f57098" providerId="ADAL" clId="{3E062FCB-1BB8-EF4A-B5B7-024553FF941C}" dt="2023-12-12T19:43:36.552" v="3764" actId="20577"/>
          <ac:spMkLst>
            <pc:docMk/>
            <pc:sldMk cId="1280560104" sldId="269"/>
            <ac:spMk id="7" creationId="{06FD73CF-AE36-50CB-456E-280E2864A73B}"/>
          </ac:spMkLst>
        </pc:spChg>
      </pc:sldChg>
      <pc:sldChg chg="ord">
        <pc:chgData name="Trinh, Phuong Le Thien" userId="8686484d-85be-420b-bb27-df9709f57098" providerId="ADAL" clId="{3E062FCB-1BB8-EF4A-B5B7-024553FF941C}" dt="2023-12-12T05:18:06.803" v="2772" actId="20578"/>
        <pc:sldMkLst>
          <pc:docMk/>
          <pc:sldMk cId="3317228760" sldId="270"/>
        </pc:sldMkLst>
      </pc:sldChg>
      <pc:sldChg chg="addSp delSp modSp mod ord modClrScheme delDesignElem chgLayout">
        <pc:chgData name="Trinh, Phuong Le Thien" userId="8686484d-85be-420b-bb27-df9709f57098" providerId="ADAL" clId="{3E062FCB-1BB8-EF4A-B5B7-024553FF941C}" dt="2023-12-12T05:31:52.708" v="2903" actId="14100"/>
        <pc:sldMkLst>
          <pc:docMk/>
          <pc:sldMk cId="1900868653" sldId="271"/>
        </pc:sldMkLst>
        <pc:spChg chg="mod ord">
          <ac:chgData name="Trinh, Phuong Le Thien" userId="8686484d-85be-420b-bb27-df9709f57098" providerId="ADAL" clId="{3E062FCB-1BB8-EF4A-B5B7-024553FF941C}" dt="2023-12-12T05:14:28.742" v="2754" actId="1076"/>
          <ac:spMkLst>
            <pc:docMk/>
            <pc:sldMk cId="1900868653" sldId="271"/>
            <ac:spMk id="2" creationId="{CE69692F-963E-5FA6-2771-15649946A090}"/>
          </ac:spMkLst>
        </pc:spChg>
        <pc:spChg chg="del">
          <ac:chgData name="Trinh, Phuong Le Thien" userId="8686484d-85be-420b-bb27-df9709f57098" providerId="ADAL" clId="{3E062FCB-1BB8-EF4A-B5B7-024553FF941C}" dt="2023-11-20T21:29:35.036" v="1898" actId="700"/>
          <ac:spMkLst>
            <pc:docMk/>
            <pc:sldMk cId="1900868653" sldId="271"/>
            <ac:spMk id="8" creationId="{DB50C3DF-7ACF-A09D-FD7E-2FDE7F0531E6}"/>
          </ac:spMkLst>
        </pc:spChg>
        <pc:spChg chg="del">
          <ac:chgData name="Trinh, Phuong Le Thien" userId="8686484d-85be-420b-bb27-df9709f57098" providerId="ADAL" clId="{3E062FCB-1BB8-EF4A-B5B7-024553FF941C}" dt="2023-11-20T21:29:35.036" v="1898" actId="700"/>
          <ac:spMkLst>
            <pc:docMk/>
            <pc:sldMk cId="1900868653" sldId="271"/>
            <ac:spMk id="11" creationId="{56C634FA-4936-4EA7-9BFB-F34843C0F050}"/>
          </ac:spMkLst>
        </pc:spChg>
        <pc:spChg chg="del">
          <ac:chgData name="Trinh, Phuong Le Thien" userId="8686484d-85be-420b-bb27-df9709f57098" providerId="ADAL" clId="{3E062FCB-1BB8-EF4A-B5B7-024553FF941C}" dt="2023-11-20T21:29:35.036" v="1898" actId="700"/>
          <ac:spMkLst>
            <pc:docMk/>
            <pc:sldMk cId="1900868653" sldId="271"/>
            <ac:spMk id="72" creationId="{95697D25-3D98-4690-9E3D-C65732E5D818}"/>
          </ac:spMkLst>
        </pc:spChg>
        <pc:spChg chg="add mod ord">
          <ac:chgData name="Trinh, Phuong Le Thien" userId="8686484d-85be-420b-bb27-df9709f57098" providerId="ADAL" clId="{3E062FCB-1BB8-EF4A-B5B7-024553FF941C}" dt="2023-12-12T05:15:18.467" v="2765" actId="403"/>
          <ac:spMkLst>
            <pc:docMk/>
            <pc:sldMk cId="1900868653" sldId="271"/>
            <ac:spMk id="537" creationId="{DF4C861B-55A2-FC98-4042-21E6E34E3D17}"/>
          </ac:spMkLst>
        </pc:spChg>
        <pc:spChg chg="add del">
          <ac:chgData name="Trinh, Phuong Le Thien" userId="8686484d-85be-420b-bb27-df9709f57098" providerId="ADAL" clId="{3E062FCB-1BB8-EF4A-B5B7-024553FF941C}" dt="2023-12-12T05:12:54.727" v="2705" actId="26606"/>
          <ac:spMkLst>
            <pc:docMk/>
            <pc:sldMk cId="1900868653" sldId="271"/>
            <ac:spMk id="601" creationId="{11AC88F6-55CB-496B-8AD8-9ABD2E6E3BFA}"/>
          </ac:spMkLst>
        </pc:spChg>
        <pc:spChg chg="add del">
          <ac:chgData name="Trinh, Phuong Le Thien" userId="8686484d-85be-420b-bb27-df9709f57098" providerId="ADAL" clId="{3E062FCB-1BB8-EF4A-B5B7-024553FF941C}" dt="2023-12-12T05:12:54.727" v="2705" actId="26606"/>
          <ac:spMkLst>
            <pc:docMk/>
            <pc:sldMk cId="1900868653" sldId="271"/>
            <ac:spMk id="603" creationId="{969239DF-EAA4-47C3-B4E3-79C6BCB243F5}"/>
          </ac:spMkLst>
        </pc:spChg>
        <pc:spChg chg="add del">
          <ac:chgData name="Trinh, Phuong Le Thien" userId="8686484d-85be-420b-bb27-df9709f57098" providerId="ADAL" clId="{3E062FCB-1BB8-EF4A-B5B7-024553FF941C}" dt="2023-12-12T05:12:57.319" v="2707" actId="26606"/>
          <ac:spMkLst>
            <pc:docMk/>
            <pc:sldMk cId="1900868653" sldId="271"/>
            <ac:spMk id="819" creationId="{9FF4A234-29BA-4B70-BFC0-64FBB64F2A7B}"/>
          </ac:spMkLst>
        </pc:spChg>
        <pc:spChg chg="add del">
          <ac:chgData name="Trinh, Phuong Le Thien" userId="8686484d-85be-420b-bb27-df9709f57098" providerId="ADAL" clId="{3E062FCB-1BB8-EF4A-B5B7-024553FF941C}" dt="2023-12-12T05:12:57.319" v="2707" actId="26606"/>
          <ac:spMkLst>
            <pc:docMk/>
            <pc:sldMk cId="1900868653" sldId="271"/>
            <ac:spMk id="820" creationId="{4B6AF9AC-3CF4-4C58-A503-2EC75D92B4E1}"/>
          </ac:spMkLst>
        </pc:spChg>
        <pc:spChg chg="add del">
          <ac:chgData name="Trinh, Phuong Le Thien" userId="8686484d-85be-420b-bb27-df9709f57098" providerId="ADAL" clId="{3E062FCB-1BB8-EF4A-B5B7-024553FF941C}" dt="2023-12-12T05:12:57.319" v="2707" actId="26606"/>
          <ac:spMkLst>
            <pc:docMk/>
            <pc:sldMk cId="1900868653" sldId="271"/>
            <ac:spMk id="821" creationId="{25C1F4D8-9670-4B56-BD70-732561AD0B8E}"/>
          </ac:spMkLst>
        </pc:spChg>
        <pc:spChg chg="add del">
          <ac:chgData name="Trinh, Phuong Le Thien" userId="8686484d-85be-420b-bb27-df9709f57098" providerId="ADAL" clId="{3E062FCB-1BB8-EF4A-B5B7-024553FF941C}" dt="2023-12-12T05:12:58.922" v="2709" actId="26606"/>
          <ac:spMkLst>
            <pc:docMk/>
            <pc:sldMk cId="1900868653" sldId="271"/>
            <ac:spMk id="880" creationId="{11AC88F6-55CB-496B-8AD8-9ABD2E6E3BFA}"/>
          </ac:spMkLst>
        </pc:spChg>
        <pc:spChg chg="add del">
          <ac:chgData name="Trinh, Phuong Le Thien" userId="8686484d-85be-420b-bb27-df9709f57098" providerId="ADAL" clId="{3E062FCB-1BB8-EF4A-B5B7-024553FF941C}" dt="2023-12-12T05:12:58.922" v="2709" actId="26606"/>
          <ac:spMkLst>
            <pc:docMk/>
            <pc:sldMk cId="1900868653" sldId="271"/>
            <ac:spMk id="881" creationId="{6F53D3C3-F24F-4317-98B6-A05ECD30445C}"/>
          </ac:spMkLst>
        </pc:spChg>
        <pc:spChg chg="add del">
          <ac:chgData name="Trinh, Phuong Le Thien" userId="8686484d-85be-420b-bb27-df9709f57098" providerId="ADAL" clId="{3E062FCB-1BB8-EF4A-B5B7-024553FF941C}" dt="2023-12-12T05:13:00.348" v="2711" actId="26606"/>
          <ac:spMkLst>
            <pc:docMk/>
            <pc:sldMk cId="1900868653" sldId="271"/>
            <ac:spMk id="941" creationId="{11AC88F6-55CB-496B-8AD8-9ABD2E6E3BFA}"/>
          </ac:spMkLst>
        </pc:spChg>
        <pc:spChg chg="add del">
          <ac:chgData name="Trinh, Phuong Le Thien" userId="8686484d-85be-420b-bb27-df9709f57098" providerId="ADAL" clId="{3E062FCB-1BB8-EF4A-B5B7-024553FF941C}" dt="2023-12-12T05:13:00.348" v="2711" actId="26606"/>
          <ac:spMkLst>
            <pc:docMk/>
            <pc:sldMk cId="1900868653" sldId="271"/>
            <ac:spMk id="942" creationId="{969239DF-EAA4-47C3-B4E3-79C6BCB243F5}"/>
          </ac:spMkLst>
        </pc:spChg>
        <pc:spChg chg="add del">
          <ac:chgData name="Trinh, Phuong Le Thien" userId="8686484d-85be-420b-bb27-df9709f57098" providerId="ADAL" clId="{3E062FCB-1BB8-EF4A-B5B7-024553FF941C}" dt="2023-12-12T05:13:48.858" v="2715" actId="26606"/>
          <ac:spMkLst>
            <pc:docMk/>
            <pc:sldMk cId="1900868653" sldId="271"/>
            <ac:spMk id="946" creationId="{72CD369A-5284-45B1-B107-702483A8BD98}"/>
          </ac:spMkLst>
        </pc:spChg>
        <pc:spChg chg="add del">
          <ac:chgData name="Trinh, Phuong Le Thien" userId="8686484d-85be-420b-bb27-df9709f57098" providerId="ADAL" clId="{3E062FCB-1BB8-EF4A-B5B7-024553FF941C}" dt="2023-12-12T05:13:48.738" v="2714" actId="26606"/>
          <ac:spMkLst>
            <pc:docMk/>
            <pc:sldMk cId="1900868653" sldId="271"/>
            <ac:spMk id="1025" creationId="{11AC88F6-55CB-496B-8AD8-9ABD2E6E3BFA}"/>
          </ac:spMkLst>
        </pc:spChg>
        <pc:spChg chg="add del">
          <ac:chgData name="Trinh, Phuong Le Thien" userId="8686484d-85be-420b-bb27-df9709f57098" providerId="ADAL" clId="{3E062FCB-1BB8-EF4A-B5B7-024553FF941C}" dt="2023-12-12T05:13:48.738" v="2714" actId="26606"/>
          <ac:spMkLst>
            <pc:docMk/>
            <pc:sldMk cId="1900868653" sldId="271"/>
            <ac:spMk id="1027" creationId="{969239DF-EAA4-47C3-B4E3-79C6BCB243F5}"/>
          </ac:spMkLst>
        </pc:spChg>
        <pc:spChg chg="add">
          <ac:chgData name="Trinh, Phuong Le Thien" userId="8686484d-85be-420b-bb27-df9709f57098" providerId="ADAL" clId="{3E062FCB-1BB8-EF4A-B5B7-024553FF941C}" dt="2023-12-12T05:13:48.858" v="2715" actId="26606"/>
          <ac:spMkLst>
            <pc:docMk/>
            <pc:sldMk cId="1900868653" sldId="271"/>
            <ac:spMk id="1154" creationId="{CFB03654-F8D1-4066-85B5-5BA57499B18A}"/>
          </ac:spMkLst>
        </pc:spChg>
        <pc:spChg chg="add">
          <ac:chgData name="Trinh, Phuong Le Thien" userId="8686484d-85be-420b-bb27-df9709f57098" providerId="ADAL" clId="{3E062FCB-1BB8-EF4A-B5B7-024553FF941C}" dt="2023-12-12T05:13:48.858" v="2715" actId="26606"/>
          <ac:spMkLst>
            <pc:docMk/>
            <pc:sldMk cId="1900868653" sldId="271"/>
            <ac:spMk id="1155" creationId="{7615BC76-014D-4BD0-A843-994E2D759826}"/>
          </ac:spMkLst>
        </pc:spChg>
        <pc:spChg chg="add">
          <ac:chgData name="Trinh, Phuong Le Thien" userId="8686484d-85be-420b-bb27-df9709f57098" providerId="ADAL" clId="{3E062FCB-1BB8-EF4A-B5B7-024553FF941C}" dt="2023-12-12T05:13:48.858" v="2715" actId="26606"/>
          <ac:spMkLst>
            <pc:docMk/>
            <pc:sldMk cId="1900868653" sldId="271"/>
            <ac:spMk id="1197" creationId="{B1A3BF1A-EF96-468A-B04F-AFDF6621DEFB}"/>
          </ac:spMkLst>
        </pc:spChg>
        <pc:grpChg chg="del">
          <ac:chgData name="Trinh, Phuong Le Thien" userId="8686484d-85be-420b-bb27-df9709f57098" providerId="ADAL" clId="{3E062FCB-1BB8-EF4A-B5B7-024553FF941C}" dt="2023-11-20T21:29:35.036" v="1898" actId="700"/>
          <ac:grpSpMkLst>
            <pc:docMk/>
            <pc:sldMk cId="1900868653" sldId="271"/>
            <ac:grpSpMk id="12" creationId="{A9A3B735-54E2-4D95-A245-5BA856818C0F}"/>
          </ac:grpSpMkLst>
        </pc:grpChg>
        <pc:grpChg chg="del">
          <ac:chgData name="Trinh, Phuong Le Thien" userId="8686484d-85be-420b-bb27-df9709f57098" providerId="ADAL" clId="{3E062FCB-1BB8-EF4A-B5B7-024553FF941C}" dt="2023-11-20T21:29:35.036" v="1898" actId="700"/>
          <ac:grpSpMkLst>
            <pc:docMk/>
            <pc:sldMk cId="1900868653" sldId="271"/>
            <ac:grpSpMk id="13" creationId="{71AFD227-869A-489C-A9B5-3F0498DF3C0C}"/>
          </ac:grpSpMkLst>
        </pc:grpChg>
        <pc:grpChg chg="add del">
          <ac:chgData name="Trinh, Phuong Le Thien" userId="8686484d-85be-420b-bb27-df9709f57098" providerId="ADAL" clId="{3E062FCB-1BB8-EF4A-B5B7-024553FF941C}" dt="2023-12-12T05:12:54.727" v="2705" actId="26606"/>
          <ac:grpSpMkLst>
            <pc:docMk/>
            <pc:sldMk cId="1900868653" sldId="271"/>
            <ac:grpSpMk id="542" creationId="{71AFD227-869A-489C-A9B5-3F0498DF3C0C}"/>
          </ac:grpSpMkLst>
        </pc:grpChg>
        <pc:grpChg chg="add del">
          <ac:chgData name="Trinh, Phuong Le Thien" userId="8686484d-85be-420b-bb27-df9709f57098" providerId="ADAL" clId="{3E062FCB-1BB8-EF4A-B5B7-024553FF941C}" dt="2023-12-12T05:12:54.727" v="2705" actId="26606"/>
          <ac:grpSpMkLst>
            <pc:docMk/>
            <pc:sldMk cId="1900868653" sldId="271"/>
            <ac:grpSpMk id="605" creationId="{3389B237-4CAB-4403-A95C-C04D71F4B420}"/>
          </ac:grpSpMkLst>
        </pc:grpChg>
        <pc:grpChg chg="add del">
          <ac:chgData name="Trinh, Phuong Le Thien" userId="8686484d-85be-420b-bb27-df9709f57098" providerId="ADAL" clId="{3E062FCB-1BB8-EF4A-B5B7-024553FF941C}" dt="2023-12-12T05:12:57.319" v="2707" actId="26606"/>
          <ac:grpSpMkLst>
            <pc:docMk/>
            <pc:sldMk cId="1900868653" sldId="271"/>
            <ac:grpSpMk id="761" creationId="{71AFD227-869A-489C-A9B5-3F0498DF3C0C}"/>
          </ac:grpSpMkLst>
        </pc:grpChg>
        <pc:grpChg chg="add del">
          <ac:chgData name="Trinh, Phuong Le Thien" userId="8686484d-85be-420b-bb27-df9709f57098" providerId="ADAL" clId="{3E062FCB-1BB8-EF4A-B5B7-024553FF941C}" dt="2023-12-12T05:12:57.319" v="2707" actId="26606"/>
          <ac:grpSpMkLst>
            <pc:docMk/>
            <pc:sldMk cId="1900868653" sldId="271"/>
            <ac:grpSpMk id="822" creationId="{F25E4505-3E0D-46F0-A26D-085335D2E631}"/>
          </ac:grpSpMkLst>
        </pc:grpChg>
        <pc:grpChg chg="add del">
          <ac:chgData name="Trinh, Phuong Le Thien" userId="8686484d-85be-420b-bb27-df9709f57098" providerId="ADAL" clId="{3E062FCB-1BB8-EF4A-B5B7-024553FF941C}" dt="2023-12-12T05:12:58.922" v="2709" actId="26606"/>
          <ac:grpSpMkLst>
            <pc:docMk/>
            <pc:sldMk cId="1900868653" sldId="271"/>
            <ac:grpSpMk id="879" creationId="{71AFD227-869A-489C-A9B5-3F0498DF3C0C}"/>
          </ac:grpSpMkLst>
        </pc:grpChg>
        <pc:grpChg chg="add del">
          <ac:chgData name="Trinh, Phuong Le Thien" userId="8686484d-85be-420b-bb27-df9709f57098" providerId="ADAL" clId="{3E062FCB-1BB8-EF4A-B5B7-024553FF941C}" dt="2023-12-12T05:13:00.348" v="2711" actId="26606"/>
          <ac:grpSpMkLst>
            <pc:docMk/>
            <pc:sldMk cId="1900868653" sldId="271"/>
            <ac:grpSpMk id="883" creationId="{71AFD227-869A-489C-A9B5-3F0498DF3C0C}"/>
          </ac:grpSpMkLst>
        </pc:grpChg>
        <pc:grpChg chg="add del">
          <ac:chgData name="Trinh, Phuong Le Thien" userId="8686484d-85be-420b-bb27-df9709f57098" providerId="ADAL" clId="{3E062FCB-1BB8-EF4A-B5B7-024553FF941C}" dt="2023-12-12T05:13:00.348" v="2711" actId="26606"/>
          <ac:grpSpMkLst>
            <pc:docMk/>
            <pc:sldMk cId="1900868653" sldId="271"/>
            <ac:grpSpMk id="943" creationId="{3389B237-4CAB-4403-A95C-C04D71F4B420}"/>
          </ac:grpSpMkLst>
        </pc:grpChg>
        <pc:grpChg chg="add del">
          <ac:chgData name="Trinh, Phuong Le Thien" userId="8686484d-85be-420b-bb27-df9709f57098" providerId="ADAL" clId="{3E062FCB-1BB8-EF4A-B5B7-024553FF941C}" dt="2023-12-12T05:13:48.858" v="2715" actId="26606"/>
          <ac:grpSpMkLst>
            <pc:docMk/>
            <pc:sldMk cId="1900868653" sldId="271"/>
            <ac:grpSpMk id="945" creationId="{71AFD227-869A-489C-A9B5-3F0498DF3C0C}"/>
          </ac:grpSpMkLst>
        </pc:grpChg>
        <pc:grpChg chg="add del">
          <ac:chgData name="Trinh, Phuong Le Thien" userId="8686484d-85be-420b-bb27-df9709f57098" providerId="ADAL" clId="{3E062FCB-1BB8-EF4A-B5B7-024553FF941C}" dt="2023-12-12T05:13:48.858" v="2715" actId="26606"/>
          <ac:grpSpMkLst>
            <pc:docMk/>
            <pc:sldMk cId="1900868653" sldId="271"/>
            <ac:grpSpMk id="947" creationId="{BC3EC256-5633-414E-89A7-4DF178057ED4}"/>
          </ac:grpSpMkLst>
        </pc:grpChg>
        <pc:grpChg chg="add del">
          <ac:chgData name="Trinh, Phuong Le Thien" userId="8686484d-85be-420b-bb27-df9709f57098" providerId="ADAL" clId="{3E062FCB-1BB8-EF4A-B5B7-024553FF941C}" dt="2023-12-12T05:13:48.738" v="2714" actId="26606"/>
          <ac:grpSpMkLst>
            <pc:docMk/>
            <pc:sldMk cId="1900868653" sldId="271"/>
            <ac:grpSpMk id="1010" creationId="{71AFD227-869A-489C-A9B5-3F0498DF3C0C}"/>
          </ac:grpSpMkLst>
        </pc:grpChg>
        <pc:grpChg chg="add del">
          <ac:chgData name="Trinh, Phuong Le Thien" userId="8686484d-85be-420b-bb27-df9709f57098" providerId="ADAL" clId="{3E062FCB-1BB8-EF4A-B5B7-024553FF941C}" dt="2023-12-12T05:13:48.738" v="2714" actId="26606"/>
          <ac:grpSpMkLst>
            <pc:docMk/>
            <pc:sldMk cId="1900868653" sldId="271"/>
            <ac:grpSpMk id="1029" creationId="{3389B237-4CAB-4403-A95C-C04D71F4B420}"/>
          </ac:grpSpMkLst>
        </pc:grpChg>
        <pc:grpChg chg="add">
          <ac:chgData name="Trinh, Phuong Le Thien" userId="8686484d-85be-420b-bb27-df9709f57098" providerId="ADAL" clId="{3E062FCB-1BB8-EF4A-B5B7-024553FF941C}" dt="2023-12-12T05:13:48.858" v="2715" actId="26606"/>
          <ac:grpSpMkLst>
            <pc:docMk/>
            <pc:sldMk cId="1900868653" sldId="271"/>
            <ac:grpSpMk id="1096" creationId="{71AFD227-869A-489C-A9B5-3F0498DF3C0C}"/>
          </ac:grpSpMkLst>
        </pc:grpChg>
        <pc:grpChg chg="add">
          <ac:chgData name="Trinh, Phuong Le Thien" userId="8686484d-85be-420b-bb27-df9709f57098" providerId="ADAL" clId="{3E062FCB-1BB8-EF4A-B5B7-024553FF941C}" dt="2023-12-12T05:13:48.858" v="2715" actId="26606"/>
          <ac:grpSpMkLst>
            <pc:docMk/>
            <pc:sldMk cId="1900868653" sldId="271"/>
            <ac:grpSpMk id="1156" creationId="{39D2483B-7210-454A-B168-51DA3C1611E3}"/>
          </ac:grpSpMkLst>
        </pc:grpChg>
        <pc:grpChg chg="add">
          <ac:chgData name="Trinh, Phuong Le Thien" userId="8686484d-85be-420b-bb27-df9709f57098" providerId="ADAL" clId="{3E062FCB-1BB8-EF4A-B5B7-024553FF941C}" dt="2023-12-12T05:13:48.858" v="2715" actId="26606"/>
          <ac:grpSpMkLst>
            <pc:docMk/>
            <pc:sldMk cId="1900868653" sldId="271"/>
            <ac:grpSpMk id="1198" creationId="{AC1582F5-FF93-46BF-A92F-D4490D6538CB}"/>
          </ac:grpSpMkLst>
        </pc:grpChg>
        <pc:picChg chg="mod ord modCrop">
          <ac:chgData name="Trinh, Phuong Le Thien" userId="8686484d-85be-420b-bb27-df9709f57098" providerId="ADAL" clId="{3E062FCB-1BB8-EF4A-B5B7-024553FF941C}" dt="2023-12-12T05:31:52.708" v="2903" actId="14100"/>
          <ac:picMkLst>
            <pc:docMk/>
            <pc:sldMk cId="1900868653" sldId="271"/>
            <ac:picMk id="7" creationId="{D174C244-7AB9-8183-8257-CA5B11F99D93}"/>
          </ac:picMkLst>
        </pc:picChg>
      </pc:sldChg>
      <pc:sldChg chg="addSp delSp modSp mod ord modClrScheme delDesignElem chgLayout">
        <pc:chgData name="Trinh, Phuong Le Thien" userId="8686484d-85be-420b-bb27-df9709f57098" providerId="ADAL" clId="{3E062FCB-1BB8-EF4A-B5B7-024553FF941C}" dt="2023-12-12T19:57:49.678" v="3852" actId="1076"/>
        <pc:sldMkLst>
          <pc:docMk/>
          <pc:sldMk cId="2501578536" sldId="272"/>
        </pc:sldMkLst>
        <pc:spChg chg="mod ord">
          <ac:chgData name="Trinh, Phuong Le Thien" userId="8686484d-85be-420b-bb27-df9709f57098" providerId="ADAL" clId="{3E062FCB-1BB8-EF4A-B5B7-024553FF941C}" dt="2023-12-12T05:29:51.525" v="2878" actId="1076"/>
          <ac:spMkLst>
            <pc:docMk/>
            <pc:sldMk cId="2501578536" sldId="272"/>
            <ac:spMk id="2" creationId="{20417B9B-4CCB-F543-CECA-694D8B21EFCE}"/>
          </ac:spMkLst>
        </pc:spChg>
        <pc:spChg chg="del">
          <ac:chgData name="Trinh, Phuong Le Thien" userId="8686484d-85be-420b-bb27-df9709f57098" providerId="ADAL" clId="{3E062FCB-1BB8-EF4A-B5B7-024553FF941C}" dt="2023-11-20T21:30:04.262" v="1901" actId="700"/>
          <ac:spMkLst>
            <pc:docMk/>
            <pc:sldMk cId="2501578536" sldId="272"/>
            <ac:spMk id="4" creationId="{9D48A80B-E348-C6BF-4D45-1B82C888094A}"/>
          </ac:spMkLst>
        </pc:spChg>
        <pc:spChg chg="add mod ord">
          <ac:chgData name="Trinh, Phuong Le Thien" userId="8686484d-85be-420b-bb27-df9709f57098" providerId="ADAL" clId="{3E062FCB-1BB8-EF4A-B5B7-024553FF941C}" dt="2023-12-12T19:57:49.678" v="3852" actId="1076"/>
          <ac:spMkLst>
            <pc:docMk/>
            <pc:sldMk cId="2501578536" sldId="272"/>
            <ac:spMk id="10" creationId="{77E1B8FE-2522-F885-63B1-55330ADF0625}"/>
          </ac:spMkLst>
        </pc:spChg>
        <pc:spChg chg="add del">
          <ac:chgData name="Trinh, Phuong Le Thien" userId="8686484d-85be-420b-bb27-df9709f57098" providerId="ADAL" clId="{3E062FCB-1BB8-EF4A-B5B7-024553FF941C}" dt="2023-12-12T05:25:47.078" v="2791" actId="26606"/>
          <ac:spMkLst>
            <pc:docMk/>
            <pc:sldMk cId="2501578536" sldId="272"/>
            <ac:spMk id="74" creationId="{0B7ED827-06A5-4778-9BB3-74A28B33DA65}"/>
          </ac:spMkLst>
        </pc:spChg>
        <pc:spChg chg="add del">
          <ac:chgData name="Trinh, Phuong Le Thien" userId="8686484d-85be-420b-bb27-df9709f57098" providerId="ADAL" clId="{3E062FCB-1BB8-EF4A-B5B7-024553FF941C}" dt="2023-12-12T05:25:47.078" v="2791" actId="26606"/>
          <ac:spMkLst>
            <pc:docMk/>
            <pc:sldMk cId="2501578536" sldId="272"/>
            <ac:spMk id="76" creationId="{D699C7C3-AA26-499B-BAF7-AA8B95CA076A}"/>
          </ac:spMkLst>
        </pc:spChg>
        <pc:spChg chg="add del">
          <ac:chgData name="Trinh, Phuong Le Thien" userId="8686484d-85be-420b-bb27-df9709f57098" providerId="ADAL" clId="{3E062FCB-1BB8-EF4A-B5B7-024553FF941C}" dt="2023-12-12T05:25:47.078" v="2791" actId="26606"/>
          <ac:spMkLst>
            <pc:docMk/>
            <pc:sldMk cId="2501578536" sldId="272"/>
            <ac:spMk id="78" creationId="{EABD46F8-DB46-4291-9AAA-77A9EDEEBF27}"/>
          </ac:spMkLst>
        </pc:spChg>
        <pc:spChg chg="add del">
          <ac:chgData name="Trinh, Phuong Le Thien" userId="8686484d-85be-420b-bb27-df9709f57098" providerId="ADAL" clId="{3E062FCB-1BB8-EF4A-B5B7-024553FF941C}" dt="2023-12-12T05:25:49.521" v="2793" actId="26606"/>
          <ac:spMkLst>
            <pc:docMk/>
            <pc:sldMk cId="2501578536" sldId="272"/>
            <ac:spMk id="200" creationId="{0B7ED827-06A5-4778-9BB3-74A28B33DA65}"/>
          </ac:spMkLst>
        </pc:spChg>
        <pc:spChg chg="add del">
          <ac:chgData name="Trinh, Phuong Le Thien" userId="8686484d-85be-420b-bb27-df9709f57098" providerId="ADAL" clId="{3E062FCB-1BB8-EF4A-B5B7-024553FF941C}" dt="2023-12-12T05:25:49.521" v="2793" actId="26606"/>
          <ac:spMkLst>
            <pc:docMk/>
            <pc:sldMk cId="2501578536" sldId="272"/>
            <ac:spMk id="201" creationId="{ED002374-4138-45F8-9481-0A8ADE07032B}"/>
          </ac:spMkLst>
        </pc:spChg>
        <pc:spChg chg="add del">
          <ac:chgData name="Trinh, Phuong Le Thien" userId="8686484d-85be-420b-bb27-df9709f57098" providerId="ADAL" clId="{3E062FCB-1BB8-EF4A-B5B7-024553FF941C}" dt="2023-12-12T05:26:17.474" v="2812" actId="26606"/>
          <ac:spMkLst>
            <pc:docMk/>
            <pc:sldMk cId="2501578536" sldId="272"/>
            <ac:spMk id="204" creationId="{5A2A82D1-B994-4E61-85AD-012AFF68306A}"/>
          </ac:spMkLst>
        </pc:spChg>
        <pc:spChg chg="add del">
          <ac:chgData name="Trinh, Phuong Le Thien" userId="8686484d-85be-420b-bb27-df9709f57098" providerId="ADAL" clId="{3E062FCB-1BB8-EF4A-B5B7-024553FF941C}" dt="2023-12-12T05:26:17.474" v="2812" actId="26606"/>
          <ac:spMkLst>
            <pc:docMk/>
            <pc:sldMk cId="2501578536" sldId="272"/>
            <ac:spMk id="205" creationId="{86949ED1-AC09-4CA4-829B-87F8346958EE}"/>
          </ac:spMkLst>
        </pc:spChg>
        <pc:spChg chg="add del">
          <ac:chgData name="Trinh, Phuong Le Thien" userId="8686484d-85be-420b-bb27-df9709f57098" providerId="ADAL" clId="{3E062FCB-1BB8-EF4A-B5B7-024553FF941C}" dt="2023-12-12T05:26:09.887" v="2799" actId="26606"/>
          <ac:spMkLst>
            <pc:docMk/>
            <pc:sldMk cId="2501578536" sldId="272"/>
            <ac:spMk id="269" creationId="{672C2B58-9772-4A7F-901D-5A1BCDE55C68}"/>
          </ac:spMkLst>
        </pc:spChg>
        <pc:spChg chg="add del">
          <ac:chgData name="Trinh, Phuong Le Thien" userId="8686484d-85be-420b-bb27-df9709f57098" providerId="ADAL" clId="{3E062FCB-1BB8-EF4A-B5B7-024553FF941C}" dt="2023-12-12T05:26:09.887" v="2799" actId="26606"/>
          <ac:spMkLst>
            <pc:docMk/>
            <pc:sldMk cId="2501578536" sldId="272"/>
            <ac:spMk id="271" creationId="{50B3E7D1-9B4D-44BA-87A2-2ED68788A53A}"/>
          </ac:spMkLst>
        </pc:spChg>
        <pc:spChg chg="add del">
          <ac:chgData name="Trinh, Phuong Le Thien" userId="8686484d-85be-420b-bb27-df9709f57098" providerId="ADAL" clId="{3E062FCB-1BB8-EF4A-B5B7-024553FF941C}" dt="2023-12-12T05:26:12.932" v="2802" actId="26606"/>
          <ac:spMkLst>
            <pc:docMk/>
            <pc:sldMk cId="2501578536" sldId="272"/>
            <ac:spMk id="273" creationId="{EABD46F8-DB46-4291-9AAA-77A9EDEEBF27}"/>
          </ac:spMkLst>
        </pc:spChg>
        <pc:spChg chg="add del">
          <ac:chgData name="Trinh, Phuong Le Thien" userId="8686484d-85be-420b-bb27-df9709f57098" providerId="ADAL" clId="{3E062FCB-1BB8-EF4A-B5B7-024553FF941C}" dt="2023-12-12T05:26:15.954" v="2808" actId="26606"/>
          <ac:spMkLst>
            <pc:docMk/>
            <pc:sldMk cId="2501578536" sldId="272"/>
            <ac:spMk id="335" creationId="{FC761035-E33B-4031-8149-71FAD1865962}"/>
          </ac:spMkLst>
        </pc:spChg>
        <pc:spChg chg="add del">
          <ac:chgData name="Trinh, Phuong Le Thien" userId="8686484d-85be-420b-bb27-df9709f57098" providerId="ADAL" clId="{3E062FCB-1BB8-EF4A-B5B7-024553FF941C}" dt="2023-12-12T05:26:15.954" v="2808" actId="26606"/>
          <ac:spMkLst>
            <pc:docMk/>
            <pc:sldMk cId="2501578536" sldId="272"/>
            <ac:spMk id="337" creationId="{79BFF3ED-9C9F-4830-AD98-B8FB14E52BD3}"/>
          </ac:spMkLst>
        </pc:spChg>
        <pc:spChg chg="add del">
          <ac:chgData name="Trinh, Phuong Le Thien" userId="8686484d-85be-420b-bb27-df9709f57098" providerId="ADAL" clId="{3E062FCB-1BB8-EF4A-B5B7-024553FF941C}" dt="2023-12-12T05:26:15.954" v="2808" actId="26606"/>
          <ac:spMkLst>
            <pc:docMk/>
            <pc:sldMk cId="2501578536" sldId="272"/>
            <ac:spMk id="339" creationId="{CA7AB8D6-84A6-4769-B281-9613C472FB56}"/>
          </ac:spMkLst>
        </pc:spChg>
        <pc:spChg chg="add del">
          <ac:chgData name="Trinh, Phuong Le Thien" userId="8686484d-85be-420b-bb27-df9709f57098" providerId="ADAL" clId="{3E062FCB-1BB8-EF4A-B5B7-024553FF941C}" dt="2023-12-12T05:26:15.954" v="2808" actId="26606"/>
          <ac:spMkLst>
            <pc:docMk/>
            <pc:sldMk cId="2501578536" sldId="272"/>
            <ac:spMk id="341" creationId="{318C324D-735D-4AF9-A1B4-B3677F6AB615}"/>
          </ac:spMkLst>
        </pc:spChg>
        <pc:spChg chg="add del">
          <ac:chgData name="Trinh, Phuong Le Thien" userId="8686484d-85be-420b-bb27-df9709f57098" providerId="ADAL" clId="{3E062FCB-1BB8-EF4A-B5B7-024553FF941C}" dt="2023-12-12T05:26:15.954" v="2808" actId="26606"/>
          <ac:spMkLst>
            <pc:docMk/>
            <pc:sldMk cId="2501578536" sldId="272"/>
            <ac:spMk id="343" creationId="{DB165AB7-8D0A-4EE6-B54B-A4729008F11B}"/>
          </ac:spMkLst>
        </pc:spChg>
        <pc:spChg chg="add del">
          <ac:chgData name="Trinh, Phuong Le Thien" userId="8686484d-85be-420b-bb27-df9709f57098" providerId="ADAL" clId="{3E062FCB-1BB8-EF4A-B5B7-024553FF941C}" dt="2023-12-12T05:26:12.932" v="2802" actId="26606"/>
          <ac:spMkLst>
            <pc:docMk/>
            <pc:sldMk cId="2501578536" sldId="272"/>
            <ac:spMk id="392" creationId="{0B7ED827-06A5-4778-9BB3-74A28B33DA65}"/>
          </ac:spMkLst>
        </pc:spChg>
        <pc:spChg chg="add del">
          <ac:chgData name="Trinh, Phuong Le Thien" userId="8686484d-85be-420b-bb27-df9709f57098" providerId="ADAL" clId="{3E062FCB-1BB8-EF4A-B5B7-024553FF941C}" dt="2023-12-12T05:26:12.932" v="2802" actId="26606"/>
          <ac:spMkLst>
            <pc:docMk/>
            <pc:sldMk cId="2501578536" sldId="272"/>
            <ac:spMk id="393" creationId="{D699C7C3-AA26-499B-BAF7-AA8B95CA076A}"/>
          </ac:spMkLst>
        </pc:spChg>
        <pc:spChg chg="add del">
          <ac:chgData name="Trinh, Phuong Le Thien" userId="8686484d-85be-420b-bb27-df9709f57098" providerId="ADAL" clId="{3E062FCB-1BB8-EF4A-B5B7-024553FF941C}" dt="2023-12-12T05:26:15.001" v="2805" actId="26606"/>
          <ac:spMkLst>
            <pc:docMk/>
            <pc:sldMk cId="2501578536" sldId="272"/>
            <ac:spMk id="396" creationId="{672C2B58-9772-4A7F-901D-5A1BCDE55C68}"/>
          </ac:spMkLst>
        </pc:spChg>
        <pc:spChg chg="add del">
          <ac:chgData name="Trinh, Phuong Le Thien" userId="8686484d-85be-420b-bb27-df9709f57098" providerId="ADAL" clId="{3E062FCB-1BB8-EF4A-B5B7-024553FF941C}" dt="2023-12-12T05:26:15.001" v="2805" actId="26606"/>
          <ac:spMkLst>
            <pc:docMk/>
            <pc:sldMk cId="2501578536" sldId="272"/>
            <ac:spMk id="397" creationId="{50B3E7D1-9B4D-44BA-87A2-2ED68788A53A}"/>
          </ac:spMkLst>
        </pc:spChg>
        <pc:spChg chg="add del">
          <ac:chgData name="Trinh, Phuong Le Thien" userId="8686484d-85be-420b-bb27-df9709f57098" providerId="ADAL" clId="{3E062FCB-1BB8-EF4A-B5B7-024553FF941C}" dt="2023-12-12T05:26:15.954" v="2808" actId="26606"/>
          <ac:spMkLst>
            <pc:docMk/>
            <pc:sldMk cId="2501578536" sldId="272"/>
            <ac:spMk id="457" creationId="{0B7ED827-06A5-4778-9BB3-74A28B33DA65}"/>
          </ac:spMkLst>
        </pc:spChg>
        <pc:spChg chg="add del">
          <ac:chgData name="Trinh, Phuong Le Thien" userId="8686484d-85be-420b-bb27-df9709f57098" providerId="ADAL" clId="{3E062FCB-1BB8-EF4A-B5B7-024553FF941C}" dt="2023-12-12T05:26:15.954" v="2808" actId="26606"/>
          <ac:spMkLst>
            <pc:docMk/>
            <pc:sldMk cId="2501578536" sldId="272"/>
            <ac:spMk id="458" creationId="{D699C7C3-AA26-499B-BAF7-AA8B95CA076A}"/>
          </ac:spMkLst>
        </pc:spChg>
        <pc:spChg chg="add del">
          <ac:chgData name="Trinh, Phuong Le Thien" userId="8686484d-85be-420b-bb27-df9709f57098" providerId="ADAL" clId="{3E062FCB-1BB8-EF4A-B5B7-024553FF941C}" dt="2023-12-12T05:26:15.954" v="2808" actId="26606"/>
          <ac:spMkLst>
            <pc:docMk/>
            <pc:sldMk cId="2501578536" sldId="272"/>
            <ac:spMk id="459" creationId="{EABD46F8-DB46-4291-9AAA-77A9EDEEBF27}"/>
          </ac:spMkLst>
        </pc:spChg>
        <pc:spChg chg="add del">
          <ac:chgData name="Trinh, Phuong Le Thien" userId="8686484d-85be-420b-bb27-df9709f57098" providerId="ADAL" clId="{3E062FCB-1BB8-EF4A-B5B7-024553FF941C}" dt="2023-12-12T05:26:17.440" v="2811" actId="26606"/>
          <ac:spMkLst>
            <pc:docMk/>
            <pc:sldMk cId="2501578536" sldId="272"/>
            <ac:spMk id="463" creationId="{672C2B58-9772-4A7F-901D-5A1BCDE55C68}"/>
          </ac:spMkLst>
        </pc:spChg>
        <pc:spChg chg="add del">
          <ac:chgData name="Trinh, Phuong Le Thien" userId="8686484d-85be-420b-bb27-df9709f57098" providerId="ADAL" clId="{3E062FCB-1BB8-EF4A-B5B7-024553FF941C}" dt="2023-12-12T05:26:17.440" v="2811" actId="26606"/>
          <ac:spMkLst>
            <pc:docMk/>
            <pc:sldMk cId="2501578536" sldId="272"/>
            <ac:spMk id="464" creationId="{50B3E7D1-9B4D-44BA-87A2-2ED68788A53A}"/>
          </ac:spMkLst>
        </pc:spChg>
        <pc:spChg chg="del">
          <ac:chgData name="Trinh, Phuong Le Thien" userId="8686484d-85be-420b-bb27-df9709f57098" providerId="ADAL" clId="{3E062FCB-1BB8-EF4A-B5B7-024553FF941C}" dt="2023-11-20T21:30:04.262" v="1901" actId="700"/>
          <ac:spMkLst>
            <pc:docMk/>
            <pc:sldMk cId="2501578536" sldId="272"/>
            <ac:spMk id="508" creationId="{0B7ED827-06A5-4778-9BB3-74A28B33DA65}"/>
          </ac:spMkLst>
        </pc:spChg>
        <pc:spChg chg="del">
          <ac:chgData name="Trinh, Phuong Le Thien" userId="8686484d-85be-420b-bb27-df9709f57098" providerId="ADAL" clId="{3E062FCB-1BB8-EF4A-B5B7-024553FF941C}" dt="2023-11-20T21:30:04.262" v="1901" actId="700"/>
          <ac:spMkLst>
            <pc:docMk/>
            <pc:sldMk cId="2501578536" sldId="272"/>
            <ac:spMk id="509" creationId="{EBECA81C-4D92-4A79-B23F-C36986805C94}"/>
          </ac:spMkLst>
        </pc:spChg>
        <pc:spChg chg="del">
          <ac:chgData name="Trinh, Phuong Le Thien" userId="8686484d-85be-420b-bb27-df9709f57098" providerId="ADAL" clId="{3E062FCB-1BB8-EF4A-B5B7-024553FF941C}" dt="2023-11-20T21:30:04.262" v="1901" actId="700"/>
          <ac:spMkLst>
            <pc:docMk/>
            <pc:sldMk cId="2501578536" sldId="272"/>
            <ac:spMk id="510" creationId="{8B7460A4-2B8D-4636-AC17-9E915EEB2CB3}"/>
          </ac:spMkLst>
        </pc:spChg>
        <pc:spChg chg="add del">
          <ac:chgData name="Trinh, Phuong Le Thien" userId="8686484d-85be-420b-bb27-df9709f57098" providerId="ADAL" clId="{3E062FCB-1BB8-EF4A-B5B7-024553FF941C}" dt="2023-12-12T05:27:20.241" v="2822" actId="26606"/>
          <ac:spMkLst>
            <pc:docMk/>
            <pc:sldMk cId="2501578536" sldId="272"/>
            <ac:spMk id="528" creationId="{5A2A82D1-B994-4E61-85AD-012AFF68306A}"/>
          </ac:spMkLst>
        </pc:spChg>
        <pc:spChg chg="add del">
          <ac:chgData name="Trinh, Phuong Le Thien" userId="8686484d-85be-420b-bb27-df9709f57098" providerId="ADAL" clId="{3E062FCB-1BB8-EF4A-B5B7-024553FF941C}" dt="2023-12-12T05:27:20.241" v="2822" actId="26606"/>
          <ac:spMkLst>
            <pc:docMk/>
            <pc:sldMk cId="2501578536" sldId="272"/>
            <ac:spMk id="529" creationId="{86949ED1-AC09-4CA4-829B-87F8346958EE}"/>
          </ac:spMkLst>
        </pc:spChg>
        <pc:spChg chg="add del">
          <ac:chgData name="Trinh, Phuong Le Thien" userId="8686484d-85be-420b-bb27-df9709f57098" providerId="ADAL" clId="{3E062FCB-1BB8-EF4A-B5B7-024553FF941C}" dt="2023-12-12T05:28:20.903" v="2846" actId="26606"/>
          <ac:spMkLst>
            <pc:docMk/>
            <pc:sldMk cId="2501578536" sldId="272"/>
            <ac:spMk id="593" creationId="{0B7ED827-06A5-4778-9BB3-74A28B33DA65}"/>
          </ac:spMkLst>
        </pc:spChg>
        <pc:spChg chg="add del">
          <ac:chgData name="Trinh, Phuong Le Thien" userId="8686484d-85be-420b-bb27-df9709f57098" providerId="ADAL" clId="{3E062FCB-1BB8-EF4A-B5B7-024553FF941C}" dt="2023-12-12T05:28:20.903" v="2846" actId="26606"/>
          <ac:spMkLst>
            <pc:docMk/>
            <pc:sldMk cId="2501578536" sldId="272"/>
            <ac:spMk id="595" creationId="{D699C7C3-AA26-499B-BAF7-AA8B95CA076A}"/>
          </ac:spMkLst>
        </pc:spChg>
        <pc:spChg chg="add del">
          <ac:chgData name="Trinh, Phuong Le Thien" userId="8686484d-85be-420b-bb27-df9709f57098" providerId="ADAL" clId="{3E062FCB-1BB8-EF4A-B5B7-024553FF941C}" dt="2023-12-12T05:28:20.903" v="2846" actId="26606"/>
          <ac:spMkLst>
            <pc:docMk/>
            <pc:sldMk cId="2501578536" sldId="272"/>
            <ac:spMk id="597" creationId="{EABD46F8-DB46-4291-9AAA-77A9EDEEBF27}"/>
          </ac:spMkLst>
        </pc:spChg>
        <pc:spChg chg="add del">
          <ac:chgData name="Trinh, Phuong Le Thien" userId="8686484d-85be-420b-bb27-df9709f57098" providerId="ADAL" clId="{3E062FCB-1BB8-EF4A-B5B7-024553FF941C}" dt="2023-12-12T05:28:20.903" v="2846" actId="26606"/>
          <ac:spMkLst>
            <pc:docMk/>
            <pc:sldMk cId="2501578536" sldId="272"/>
            <ac:spMk id="659" creationId="{FC761035-E33B-4031-8149-71FAD1865962}"/>
          </ac:spMkLst>
        </pc:spChg>
        <pc:spChg chg="add del">
          <ac:chgData name="Trinh, Phuong Le Thien" userId="8686484d-85be-420b-bb27-df9709f57098" providerId="ADAL" clId="{3E062FCB-1BB8-EF4A-B5B7-024553FF941C}" dt="2023-12-12T05:28:20.903" v="2846" actId="26606"/>
          <ac:spMkLst>
            <pc:docMk/>
            <pc:sldMk cId="2501578536" sldId="272"/>
            <ac:spMk id="661" creationId="{79BFF3ED-9C9F-4830-AD98-B8FB14E52BD3}"/>
          </ac:spMkLst>
        </pc:spChg>
        <pc:spChg chg="add del">
          <ac:chgData name="Trinh, Phuong Le Thien" userId="8686484d-85be-420b-bb27-df9709f57098" providerId="ADAL" clId="{3E062FCB-1BB8-EF4A-B5B7-024553FF941C}" dt="2023-12-12T05:28:20.903" v="2846" actId="26606"/>
          <ac:spMkLst>
            <pc:docMk/>
            <pc:sldMk cId="2501578536" sldId="272"/>
            <ac:spMk id="663" creationId="{CA7AB8D6-84A6-4769-B281-9613C472FB56}"/>
          </ac:spMkLst>
        </pc:spChg>
        <pc:spChg chg="add del">
          <ac:chgData name="Trinh, Phuong Le Thien" userId="8686484d-85be-420b-bb27-df9709f57098" providerId="ADAL" clId="{3E062FCB-1BB8-EF4A-B5B7-024553FF941C}" dt="2023-12-12T05:28:20.903" v="2846" actId="26606"/>
          <ac:spMkLst>
            <pc:docMk/>
            <pc:sldMk cId="2501578536" sldId="272"/>
            <ac:spMk id="665" creationId="{318C324D-735D-4AF9-A1B4-B3677F6AB615}"/>
          </ac:spMkLst>
        </pc:spChg>
        <pc:spChg chg="add del">
          <ac:chgData name="Trinh, Phuong Le Thien" userId="8686484d-85be-420b-bb27-df9709f57098" providerId="ADAL" clId="{3E062FCB-1BB8-EF4A-B5B7-024553FF941C}" dt="2023-12-12T05:28:20.903" v="2846" actId="26606"/>
          <ac:spMkLst>
            <pc:docMk/>
            <pc:sldMk cId="2501578536" sldId="272"/>
            <ac:spMk id="667" creationId="{DB165AB7-8D0A-4EE6-B54B-A4729008F11B}"/>
          </ac:spMkLst>
        </pc:spChg>
        <pc:spChg chg="add del">
          <ac:chgData name="Trinh, Phuong Le Thien" userId="8686484d-85be-420b-bb27-df9709f57098" providerId="ADAL" clId="{3E062FCB-1BB8-EF4A-B5B7-024553FF941C}" dt="2023-12-12T05:28:19.514" v="2842" actId="26606"/>
          <ac:spMkLst>
            <pc:docMk/>
            <pc:sldMk cId="2501578536" sldId="272"/>
            <ac:spMk id="731" creationId="{0B7ED827-06A5-4778-9BB3-74A28B33DA65}"/>
          </ac:spMkLst>
        </pc:spChg>
        <pc:spChg chg="add del">
          <ac:chgData name="Trinh, Phuong Le Thien" userId="8686484d-85be-420b-bb27-df9709f57098" providerId="ADAL" clId="{3E062FCB-1BB8-EF4A-B5B7-024553FF941C}" dt="2023-12-12T05:28:19.514" v="2842" actId="26606"/>
          <ac:spMkLst>
            <pc:docMk/>
            <pc:sldMk cId="2501578536" sldId="272"/>
            <ac:spMk id="733" creationId="{D699C7C3-AA26-499B-BAF7-AA8B95CA076A}"/>
          </ac:spMkLst>
        </pc:spChg>
        <pc:spChg chg="add del">
          <ac:chgData name="Trinh, Phuong Le Thien" userId="8686484d-85be-420b-bb27-df9709f57098" providerId="ADAL" clId="{3E062FCB-1BB8-EF4A-B5B7-024553FF941C}" dt="2023-12-12T05:28:19.514" v="2842" actId="26606"/>
          <ac:spMkLst>
            <pc:docMk/>
            <pc:sldMk cId="2501578536" sldId="272"/>
            <ac:spMk id="735" creationId="{EABD46F8-DB46-4291-9AAA-77A9EDEEBF27}"/>
          </ac:spMkLst>
        </pc:spChg>
        <pc:spChg chg="add del">
          <ac:chgData name="Trinh, Phuong Le Thien" userId="8686484d-85be-420b-bb27-df9709f57098" providerId="ADAL" clId="{3E062FCB-1BB8-EF4A-B5B7-024553FF941C}" dt="2023-12-12T05:28:19.514" v="2842" actId="26606"/>
          <ac:spMkLst>
            <pc:docMk/>
            <pc:sldMk cId="2501578536" sldId="272"/>
            <ac:spMk id="797" creationId="{FC761035-E33B-4031-8149-71FAD1865962}"/>
          </ac:spMkLst>
        </pc:spChg>
        <pc:spChg chg="add del">
          <ac:chgData name="Trinh, Phuong Le Thien" userId="8686484d-85be-420b-bb27-df9709f57098" providerId="ADAL" clId="{3E062FCB-1BB8-EF4A-B5B7-024553FF941C}" dt="2023-12-12T05:28:19.514" v="2842" actId="26606"/>
          <ac:spMkLst>
            <pc:docMk/>
            <pc:sldMk cId="2501578536" sldId="272"/>
            <ac:spMk id="799" creationId="{79BFF3ED-9C9F-4830-AD98-B8FB14E52BD3}"/>
          </ac:spMkLst>
        </pc:spChg>
        <pc:spChg chg="add del">
          <ac:chgData name="Trinh, Phuong Le Thien" userId="8686484d-85be-420b-bb27-df9709f57098" providerId="ADAL" clId="{3E062FCB-1BB8-EF4A-B5B7-024553FF941C}" dt="2023-12-12T05:28:19.514" v="2842" actId="26606"/>
          <ac:spMkLst>
            <pc:docMk/>
            <pc:sldMk cId="2501578536" sldId="272"/>
            <ac:spMk id="801" creationId="{CA7AB8D6-84A6-4769-B281-9613C472FB56}"/>
          </ac:spMkLst>
        </pc:spChg>
        <pc:spChg chg="add del">
          <ac:chgData name="Trinh, Phuong Le Thien" userId="8686484d-85be-420b-bb27-df9709f57098" providerId="ADAL" clId="{3E062FCB-1BB8-EF4A-B5B7-024553FF941C}" dt="2023-12-12T05:28:19.514" v="2842" actId="26606"/>
          <ac:spMkLst>
            <pc:docMk/>
            <pc:sldMk cId="2501578536" sldId="272"/>
            <ac:spMk id="803" creationId="{318C324D-735D-4AF9-A1B4-B3677F6AB615}"/>
          </ac:spMkLst>
        </pc:spChg>
        <pc:spChg chg="add del">
          <ac:chgData name="Trinh, Phuong Le Thien" userId="8686484d-85be-420b-bb27-df9709f57098" providerId="ADAL" clId="{3E062FCB-1BB8-EF4A-B5B7-024553FF941C}" dt="2023-12-12T05:28:19.514" v="2842" actId="26606"/>
          <ac:spMkLst>
            <pc:docMk/>
            <pc:sldMk cId="2501578536" sldId="272"/>
            <ac:spMk id="805" creationId="{DB165AB7-8D0A-4EE6-B54B-A4729008F11B}"/>
          </ac:spMkLst>
        </pc:spChg>
        <pc:spChg chg="add del">
          <ac:chgData name="Trinh, Phuong Le Thien" userId="8686484d-85be-420b-bb27-df9709f57098" providerId="ADAL" clId="{3E062FCB-1BB8-EF4A-B5B7-024553FF941C}" dt="2023-12-12T05:28:20.850" v="2845" actId="26606"/>
          <ac:spMkLst>
            <pc:docMk/>
            <pc:sldMk cId="2501578536" sldId="272"/>
            <ac:spMk id="865" creationId="{5A2A82D1-B994-4E61-85AD-012AFF68306A}"/>
          </ac:spMkLst>
        </pc:spChg>
        <pc:spChg chg="add del">
          <ac:chgData name="Trinh, Phuong Le Thien" userId="8686484d-85be-420b-bb27-df9709f57098" providerId="ADAL" clId="{3E062FCB-1BB8-EF4A-B5B7-024553FF941C}" dt="2023-12-12T05:28:20.850" v="2845" actId="26606"/>
          <ac:spMkLst>
            <pc:docMk/>
            <pc:sldMk cId="2501578536" sldId="272"/>
            <ac:spMk id="866" creationId="{86949ED1-AC09-4CA4-829B-87F8346958EE}"/>
          </ac:spMkLst>
        </pc:spChg>
        <pc:spChg chg="add">
          <ac:chgData name="Trinh, Phuong Le Thien" userId="8686484d-85be-420b-bb27-df9709f57098" providerId="ADAL" clId="{3E062FCB-1BB8-EF4A-B5B7-024553FF941C}" dt="2023-12-12T05:28:20.903" v="2846" actId="26606"/>
          <ac:spMkLst>
            <pc:docMk/>
            <pc:sldMk cId="2501578536" sldId="272"/>
            <ac:spMk id="869" creationId="{0B7ED827-06A5-4778-9BB3-74A28B33DA65}"/>
          </ac:spMkLst>
        </pc:spChg>
        <pc:grpChg chg="add del">
          <ac:chgData name="Trinh, Phuong Le Thien" userId="8686484d-85be-420b-bb27-df9709f57098" providerId="ADAL" clId="{3E062FCB-1BB8-EF4A-B5B7-024553FF941C}" dt="2023-12-12T05:25:47.078" v="2791" actId="26606"/>
          <ac:grpSpMkLst>
            <pc:docMk/>
            <pc:sldMk cId="2501578536" sldId="272"/>
            <ac:grpSpMk id="15" creationId="{71AFD227-869A-489C-A9B5-3F0498DF3C0C}"/>
          </ac:grpSpMkLst>
        </pc:grpChg>
        <pc:grpChg chg="add del">
          <ac:chgData name="Trinh, Phuong Le Thien" userId="8686484d-85be-420b-bb27-df9709f57098" providerId="ADAL" clId="{3E062FCB-1BB8-EF4A-B5B7-024553FF941C}" dt="2023-12-12T05:25:47.078" v="2791" actId="26606"/>
          <ac:grpSpMkLst>
            <pc:docMk/>
            <pc:sldMk cId="2501578536" sldId="272"/>
            <ac:grpSpMk id="80" creationId="{A3AB7683-6CAB-46C4-A2AE-1046AF1106D0}"/>
          </ac:grpSpMkLst>
        </pc:grpChg>
        <pc:grpChg chg="add del">
          <ac:chgData name="Trinh, Phuong Le Thien" userId="8686484d-85be-420b-bb27-df9709f57098" providerId="ADAL" clId="{3E062FCB-1BB8-EF4A-B5B7-024553FF941C}" dt="2023-12-12T05:25:49.521" v="2793" actId="26606"/>
          <ac:grpSpMkLst>
            <pc:docMk/>
            <pc:sldMk cId="2501578536" sldId="272"/>
            <ac:grpSpMk id="141" creationId="{71AFD227-869A-489C-A9B5-3F0498DF3C0C}"/>
          </ac:grpSpMkLst>
        </pc:grpChg>
        <pc:grpChg chg="del">
          <ac:chgData name="Trinh, Phuong Le Thien" userId="8686484d-85be-420b-bb27-df9709f57098" providerId="ADAL" clId="{3E062FCB-1BB8-EF4A-B5B7-024553FF941C}" dt="2023-11-20T21:30:04.262" v="1901" actId="700"/>
          <ac:grpSpMkLst>
            <pc:docMk/>
            <pc:sldMk cId="2501578536" sldId="272"/>
            <ac:grpSpMk id="178" creationId="{71AFD227-869A-489C-A9B5-3F0498DF3C0C}"/>
          </ac:grpSpMkLst>
        </pc:grpChg>
        <pc:grpChg chg="add del">
          <ac:chgData name="Trinh, Phuong Le Thien" userId="8686484d-85be-420b-bb27-df9709f57098" providerId="ADAL" clId="{3E062FCB-1BB8-EF4A-B5B7-024553FF941C}" dt="2023-12-12T05:26:17.474" v="2812" actId="26606"/>
          <ac:grpSpMkLst>
            <pc:docMk/>
            <pc:sldMk cId="2501578536" sldId="272"/>
            <ac:grpSpMk id="203" creationId="{71AFD227-869A-489C-A9B5-3F0498DF3C0C}"/>
          </ac:grpSpMkLst>
        </pc:grpChg>
        <pc:grpChg chg="add del">
          <ac:chgData name="Trinh, Phuong Le Thien" userId="8686484d-85be-420b-bb27-df9709f57098" providerId="ADAL" clId="{3E062FCB-1BB8-EF4A-B5B7-024553FF941C}" dt="2023-12-12T05:26:09.887" v="2799" actId="26606"/>
          <ac:grpSpMkLst>
            <pc:docMk/>
            <pc:sldMk cId="2501578536" sldId="272"/>
            <ac:grpSpMk id="210" creationId="{71AFD227-869A-489C-A9B5-3F0498DF3C0C}"/>
          </ac:grpSpMkLst>
        </pc:grpChg>
        <pc:grpChg chg="add del">
          <ac:chgData name="Trinh, Phuong Le Thien" userId="8686484d-85be-420b-bb27-df9709f57098" providerId="ADAL" clId="{3E062FCB-1BB8-EF4A-B5B7-024553FF941C}" dt="2023-12-12T05:26:12.932" v="2802" actId="26606"/>
          <ac:grpSpMkLst>
            <pc:docMk/>
            <pc:sldMk cId="2501578536" sldId="272"/>
            <ac:grpSpMk id="274" creationId="{71AFD227-869A-489C-A9B5-3F0498DF3C0C}"/>
          </ac:grpSpMkLst>
        </pc:grpChg>
        <pc:grpChg chg="add del">
          <ac:chgData name="Trinh, Phuong Le Thien" userId="8686484d-85be-420b-bb27-df9709f57098" providerId="ADAL" clId="{3E062FCB-1BB8-EF4A-B5B7-024553FF941C}" dt="2023-12-12T05:26:12.932" v="2802" actId="26606"/>
          <ac:grpSpMkLst>
            <pc:docMk/>
            <pc:sldMk cId="2501578536" sldId="272"/>
            <ac:grpSpMk id="275" creationId="{A3AB7683-6CAB-46C4-A2AE-1046AF1106D0}"/>
          </ac:grpSpMkLst>
        </pc:grpChg>
        <pc:grpChg chg="add del">
          <ac:chgData name="Trinh, Phuong Le Thien" userId="8686484d-85be-420b-bb27-df9709f57098" providerId="ADAL" clId="{3E062FCB-1BB8-EF4A-B5B7-024553FF941C}" dt="2023-12-12T05:26:15.001" v="2805" actId="26606"/>
          <ac:grpSpMkLst>
            <pc:docMk/>
            <pc:sldMk cId="2501578536" sldId="272"/>
            <ac:grpSpMk id="395" creationId="{71AFD227-869A-489C-A9B5-3F0498DF3C0C}"/>
          </ac:grpSpMkLst>
        </pc:grpChg>
        <pc:grpChg chg="add del">
          <ac:chgData name="Trinh, Phuong Le Thien" userId="8686484d-85be-420b-bb27-df9709f57098" providerId="ADAL" clId="{3E062FCB-1BB8-EF4A-B5B7-024553FF941C}" dt="2023-12-12T05:26:15.954" v="2808" actId="26606"/>
          <ac:grpSpMkLst>
            <pc:docMk/>
            <pc:sldMk cId="2501578536" sldId="272"/>
            <ac:grpSpMk id="399" creationId="{71AFD227-869A-489C-A9B5-3F0498DF3C0C}"/>
          </ac:grpSpMkLst>
        </pc:grpChg>
        <pc:grpChg chg="add del">
          <ac:chgData name="Trinh, Phuong Le Thien" userId="8686484d-85be-420b-bb27-df9709f57098" providerId="ADAL" clId="{3E062FCB-1BB8-EF4A-B5B7-024553FF941C}" dt="2023-12-12T05:26:15.954" v="2808" actId="26606"/>
          <ac:grpSpMkLst>
            <pc:docMk/>
            <pc:sldMk cId="2501578536" sldId="272"/>
            <ac:grpSpMk id="460" creationId="{C74222D6-3DD3-416B-A336-50CABED05CB7}"/>
          </ac:grpSpMkLst>
        </pc:grpChg>
        <pc:grpChg chg="add del">
          <ac:chgData name="Trinh, Phuong Le Thien" userId="8686484d-85be-420b-bb27-df9709f57098" providerId="ADAL" clId="{3E062FCB-1BB8-EF4A-B5B7-024553FF941C}" dt="2023-12-12T05:26:17.440" v="2811" actId="26606"/>
          <ac:grpSpMkLst>
            <pc:docMk/>
            <pc:sldMk cId="2501578536" sldId="272"/>
            <ac:grpSpMk id="462" creationId="{71AFD227-869A-489C-A9B5-3F0498DF3C0C}"/>
          </ac:grpSpMkLst>
        </pc:grpChg>
        <pc:grpChg chg="add del">
          <ac:chgData name="Trinh, Phuong Le Thien" userId="8686484d-85be-420b-bb27-df9709f57098" providerId="ADAL" clId="{3E062FCB-1BB8-EF4A-B5B7-024553FF941C}" dt="2023-12-12T05:27:20.241" v="2822" actId="26606"/>
          <ac:grpSpMkLst>
            <pc:docMk/>
            <pc:sldMk cId="2501578536" sldId="272"/>
            <ac:grpSpMk id="466" creationId="{71AFD227-869A-489C-A9B5-3F0498DF3C0C}"/>
          </ac:grpSpMkLst>
        </pc:grpChg>
        <pc:grpChg chg="del">
          <ac:chgData name="Trinh, Phuong Le Thien" userId="8686484d-85be-420b-bb27-df9709f57098" providerId="ADAL" clId="{3E062FCB-1BB8-EF4A-B5B7-024553FF941C}" dt="2023-11-20T21:30:04.262" v="1901" actId="700"/>
          <ac:grpSpMkLst>
            <pc:docMk/>
            <pc:sldMk cId="2501578536" sldId="272"/>
            <ac:grpSpMk id="511" creationId="{A0D0A8B7-A47A-4E60-9FB2-E280A9EED0D6}"/>
          </ac:grpSpMkLst>
        </pc:grpChg>
        <pc:grpChg chg="add del">
          <ac:chgData name="Trinh, Phuong Le Thien" userId="8686484d-85be-420b-bb27-df9709f57098" providerId="ADAL" clId="{3E062FCB-1BB8-EF4A-B5B7-024553FF941C}" dt="2023-12-12T05:28:20.903" v="2846" actId="26606"/>
          <ac:grpSpMkLst>
            <pc:docMk/>
            <pc:sldMk cId="2501578536" sldId="272"/>
            <ac:grpSpMk id="534" creationId="{71AFD227-869A-489C-A9B5-3F0498DF3C0C}"/>
          </ac:grpSpMkLst>
        </pc:grpChg>
        <pc:grpChg chg="del">
          <ac:chgData name="Trinh, Phuong Le Thien" userId="8686484d-85be-420b-bb27-df9709f57098" providerId="ADAL" clId="{3E062FCB-1BB8-EF4A-B5B7-024553FF941C}" dt="2023-11-20T21:30:04.262" v="1901" actId="700"/>
          <ac:grpSpMkLst>
            <pc:docMk/>
            <pc:sldMk cId="2501578536" sldId="272"/>
            <ac:grpSpMk id="547" creationId="{1FCD50F1-35CA-47A5-8F34-12B4B8B30A29}"/>
          </ac:grpSpMkLst>
        </pc:grpChg>
        <pc:grpChg chg="add del">
          <ac:chgData name="Trinh, Phuong Le Thien" userId="8686484d-85be-420b-bb27-df9709f57098" providerId="ADAL" clId="{3E062FCB-1BB8-EF4A-B5B7-024553FF941C}" dt="2023-12-12T05:28:20.903" v="2846" actId="26606"/>
          <ac:grpSpMkLst>
            <pc:docMk/>
            <pc:sldMk cId="2501578536" sldId="272"/>
            <ac:grpSpMk id="599" creationId="{C74222D6-3DD3-416B-A336-50CABED05CB7}"/>
          </ac:grpSpMkLst>
        </pc:grpChg>
        <pc:grpChg chg="add del">
          <ac:chgData name="Trinh, Phuong Le Thien" userId="8686484d-85be-420b-bb27-df9709f57098" providerId="ADAL" clId="{3E062FCB-1BB8-EF4A-B5B7-024553FF941C}" dt="2023-12-12T05:28:19.514" v="2842" actId="26606"/>
          <ac:grpSpMkLst>
            <pc:docMk/>
            <pc:sldMk cId="2501578536" sldId="272"/>
            <ac:grpSpMk id="672" creationId="{71AFD227-869A-489C-A9B5-3F0498DF3C0C}"/>
          </ac:grpSpMkLst>
        </pc:grpChg>
        <pc:grpChg chg="add del">
          <ac:chgData name="Trinh, Phuong Le Thien" userId="8686484d-85be-420b-bb27-df9709f57098" providerId="ADAL" clId="{3E062FCB-1BB8-EF4A-B5B7-024553FF941C}" dt="2023-12-12T05:28:19.514" v="2842" actId="26606"/>
          <ac:grpSpMkLst>
            <pc:docMk/>
            <pc:sldMk cId="2501578536" sldId="272"/>
            <ac:grpSpMk id="737" creationId="{C74222D6-3DD3-416B-A336-50CABED05CB7}"/>
          </ac:grpSpMkLst>
        </pc:grpChg>
        <pc:grpChg chg="add del">
          <ac:chgData name="Trinh, Phuong Le Thien" userId="8686484d-85be-420b-bb27-df9709f57098" providerId="ADAL" clId="{3E062FCB-1BB8-EF4A-B5B7-024553FF941C}" dt="2023-12-12T05:28:20.850" v="2845" actId="26606"/>
          <ac:grpSpMkLst>
            <pc:docMk/>
            <pc:sldMk cId="2501578536" sldId="272"/>
            <ac:grpSpMk id="807" creationId="{71AFD227-869A-489C-A9B5-3F0498DF3C0C}"/>
          </ac:grpSpMkLst>
        </pc:grpChg>
        <pc:grpChg chg="add">
          <ac:chgData name="Trinh, Phuong Le Thien" userId="8686484d-85be-420b-bb27-df9709f57098" providerId="ADAL" clId="{3E062FCB-1BB8-EF4A-B5B7-024553FF941C}" dt="2023-12-12T05:28:20.903" v="2846" actId="26606"/>
          <ac:grpSpMkLst>
            <pc:docMk/>
            <pc:sldMk cId="2501578536" sldId="272"/>
            <ac:grpSpMk id="868" creationId="{71AFD227-869A-489C-A9B5-3F0498DF3C0C}"/>
          </ac:grpSpMkLst>
        </pc:grpChg>
        <pc:grpChg chg="add">
          <ac:chgData name="Trinh, Phuong Le Thien" userId="8686484d-85be-420b-bb27-df9709f57098" providerId="ADAL" clId="{3E062FCB-1BB8-EF4A-B5B7-024553FF941C}" dt="2023-12-12T05:28:20.903" v="2846" actId="26606"/>
          <ac:grpSpMkLst>
            <pc:docMk/>
            <pc:sldMk cId="2501578536" sldId="272"/>
            <ac:grpSpMk id="870" creationId="{AFD761F7-6777-4411-97B4-B53F39D63014}"/>
          </ac:grpSpMkLst>
        </pc:grpChg>
        <pc:picChg chg="mod ord modCrop">
          <ac:chgData name="Trinh, Phuong Le Thien" userId="8686484d-85be-420b-bb27-df9709f57098" providerId="ADAL" clId="{3E062FCB-1BB8-EF4A-B5B7-024553FF941C}" dt="2023-12-12T05:30:42.334" v="2891" actId="1076"/>
          <ac:picMkLst>
            <pc:docMk/>
            <pc:sldMk cId="2501578536" sldId="272"/>
            <ac:picMk id="6" creationId="{379625B7-2A19-768D-8194-94DA001E0327}"/>
          </ac:picMkLst>
        </pc:picChg>
        <pc:picChg chg="mod ord modCrop">
          <ac:chgData name="Trinh, Phuong Le Thien" userId="8686484d-85be-420b-bb27-df9709f57098" providerId="ADAL" clId="{3E062FCB-1BB8-EF4A-B5B7-024553FF941C}" dt="2023-12-12T05:29:36.729" v="2874" actId="1076"/>
          <ac:picMkLst>
            <pc:docMk/>
            <pc:sldMk cId="2501578536" sldId="272"/>
            <ac:picMk id="8" creationId="{6AD5BC83-5516-BC69-FD8B-53A476D4C547}"/>
          </ac:picMkLst>
        </pc:picChg>
      </pc:sldChg>
      <pc:sldChg chg="addSp delSp modSp mod ord modClrScheme delDesignElem chgLayout">
        <pc:chgData name="Trinh, Phuong Le Thien" userId="8686484d-85be-420b-bb27-df9709f57098" providerId="ADAL" clId="{3E062FCB-1BB8-EF4A-B5B7-024553FF941C}" dt="2023-12-12T05:35:44.668" v="2925" actId="1076"/>
        <pc:sldMkLst>
          <pc:docMk/>
          <pc:sldMk cId="3974540293" sldId="273"/>
        </pc:sldMkLst>
        <pc:spChg chg="mod ord">
          <ac:chgData name="Trinh, Phuong Le Thien" userId="8686484d-85be-420b-bb27-df9709f57098" providerId="ADAL" clId="{3E062FCB-1BB8-EF4A-B5B7-024553FF941C}" dt="2023-12-12T05:34:39.992" v="2912" actId="1076"/>
          <ac:spMkLst>
            <pc:docMk/>
            <pc:sldMk cId="3974540293" sldId="273"/>
            <ac:spMk id="2" creationId="{C71369CE-1E91-CA83-39BB-2A4584A40B87}"/>
          </ac:spMkLst>
        </pc:spChg>
        <pc:spChg chg="del">
          <ac:chgData name="Trinh, Phuong Le Thien" userId="8686484d-85be-420b-bb27-df9709f57098" providerId="ADAL" clId="{3E062FCB-1BB8-EF4A-B5B7-024553FF941C}" dt="2023-11-20T21:31:05.817" v="1919" actId="700"/>
          <ac:spMkLst>
            <pc:docMk/>
            <pc:sldMk cId="3974540293" sldId="273"/>
            <ac:spMk id="4" creationId="{AA530C07-1153-92B4-5F32-6CDBF5C7EE10}"/>
          </ac:spMkLst>
        </pc:spChg>
        <pc:spChg chg="add mod ord">
          <ac:chgData name="Trinh, Phuong Le Thien" userId="8686484d-85be-420b-bb27-df9709f57098" providerId="ADAL" clId="{3E062FCB-1BB8-EF4A-B5B7-024553FF941C}" dt="2023-12-12T05:35:00.235" v="2918" actId="14100"/>
          <ac:spMkLst>
            <pc:docMk/>
            <pc:sldMk cId="3974540293" sldId="273"/>
            <ac:spMk id="7" creationId="{F68A3FB4-C818-CCC2-B999-4B34F1D9C162}"/>
          </ac:spMkLst>
        </pc:spChg>
        <pc:spChg chg="del">
          <ac:chgData name="Trinh, Phuong Le Thien" userId="8686484d-85be-420b-bb27-df9709f57098" providerId="ADAL" clId="{3E062FCB-1BB8-EF4A-B5B7-024553FF941C}" dt="2023-11-20T21:31:05.817" v="1919" actId="700"/>
          <ac:spMkLst>
            <pc:docMk/>
            <pc:sldMk cId="3974540293" sldId="273"/>
            <ac:spMk id="70" creationId="{72CD369A-5284-45B1-B107-702483A8BD98}"/>
          </ac:spMkLst>
        </pc:spChg>
        <pc:spChg chg="add">
          <ac:chgData name="Trinh, Phuong Le Thien" userId="8686484d-85be-420b-bb27-df9709f57098" providerId="ADAL" clId="{3E062FCB-1BB8-EF4A-B5B7-024553FF941C}" dt="2023-12-12T05:34:29.534" v="2909" actId="26606"/>
          <ac:spMkLst>
            <pc:docMk/>
            <pc:sldMk cId="3974540293" sldId="273"/>
            <ac:spMk id="71" creationId="{72CD369A-5284-45B1-B107-702483A8BD98}"/>
          </ac:spMkLst>
        </pc:spChg>
        <pc:grpChg chg="del">
          <ac:chgData name="Trinh, Phuong Le Thien" userId="8686484d-85be-420b-bb27-df9709f57098" providerId="ADAL" clId="{3E062FCB-1BB8-EF4A-B5B7-024553FF941C}" dt="2023-11-20T21:31:05.817" v="1919" actId="700"/>
          <ac:grpSpMkLst>
            <pc:docMk/>
            <pc:sldMk cId="3974540293" sldId="273"/>
            <ac:grpSpMk id="11" creationId="{71AFD227-869A-489C-A9B5-3F0498DF3C0C}"/>
          </ac:grpSpMkLst>
        </pc:grpChg>
        <pc:grpChg chg="add">
          <ac:chgData name="Trinh, Phuong Le Thien" userId="8686484d-85be-420b-bb27-df9709f57098" providerId="ADAL" clId="{3E062FCB-1BB8-EF4A-B5B7-024553FF941C}" dt="2023-12-12T05:34:29.534" v="2909" actId="26606"/>
          <ac:grpSpMkLst>
            <pc:docMk/>
            <pc:sldMk cId="3974540293" sldId="273"/>
            <ac:grpSpMk id="12" creationId="{71AFD227-869A-489C-A9B5-3F0498DF3C0C}"/>
          </ac:grpSpMkLst>
        </pc:grpChg>
        <pc:grpChg chg="del">
          <ac:chgData name="Trinh, Phuong Le Thien" userId="8686484d-85be-420b-bb27-df9709f57098" providerId="ADAL" clId="{3E062FCB-1BB8-EF4A-B5B7-024553FF941C}" dt="2023-11-20T21:31:05.817" v="1919" actId="700"/>
          <ac:grpSpMkLst>
            <pc:docMk/>
            <pc:sldMk cId="3974540293" sldId="273"/>
            <ac:grpSpMk id="72" creationId="{BC3EC256-5633-414E-89A7-4DF178057ED4}"/>
          </ac:grpSpMkLst>
        </pc:grpChg>
        <pc:grpChg chg="add">
          <ac:chgData name="Trinh, Phuong Le Thien" userId="8686484d-85be-420b-bb27-df9709f57098" providerId="ADAL" clId="{3E062FCB-1BB8-EF4A-B5B7-024553FF941C}" dt="2023-12-12T05:34:29.534" v="2909" actId="26606"/>
          <ac:grpSpMkLst>
            <pc:docMk/>
            <pc:sldMk cId="3974540293" sldId="273"/>
            <ac:grpSpMk id="73" creationId="{BC3EC256-5633-414E-89A7-4DF178057ED4}"/>
          </ac:grpSpMkLst>
        </pc:grpChg>
        <pc:picChg chg="mod ord">
          <ac:chgData name="Trinh, Phuong Le Thien" userId="8686484d-85be-420b-bb27-df9709f57098" providerId="ADAL" clId="{3E062FCB-1BB8-EF4A-B5B7-024553FF941C}" dt="2023-12-12T05:35:44.668" v="2925" actId="1076"/>
          <ac:picMkLst>
            <pc:docMk/>
            <pc:sldMk cId="3974540293" sldId="273"/>
            <ac:picMk id="6" creationId="{B371CE93-7610-50DA-87A7-F667622E21FE}"/>
          </ac:picMkLst>
        </pc:picChg>
      </pc:sldChg>
      <pc:sldChg chg="addSp delSp modSp mod ord modClrScheme delDesignElem chgLayout modNotesTx">
        <pc:chgData name="Trinh, Phuong Le Thien" userId="8686484d-85be-420b-bb27-df9709f57098" providerId="ADAL" clId="{3E062FCB-1BB8-EF4A-B5B7-024553FF941C}" dt="2023-12-12T06:01:00.606" v="3041" actId="1076"/>
        <pc:sldMkLst>
          <pc:docMk/>
          <pc:sldMk cId="286803661" sldId="274"/>
        </pc:sldMkLst>
        <pc:spChg chg="mod ord">
          <ac:chgData name="Trinh, Phuong Le Thien" userId="8686484d-85be-420b-bb27-df9709f57098" providerId="ADAL" clId="{3E062FCB-1BB8-EF4A-B5B7-024553FF941C}" dt="2023-12-12T06:00:30.963" v="3039" actId="1076"/>
          <ac:spMkLst>
            <pc:docMk/>
            <pc:sldMk cId="286803661" sldId="274"/>
            <ac:spMk id="2" creationId="{F6D2904D-3A1B-096E-E181-616D898FD50D}"/>
          </ac:spMkLst>
        </pc:spChg>
        <pc:spChg chg="del">
          <ac:chgData name="Trinh, Phuong Le Thien" userId="8686484d-85be-420b-bb27-df9709f57098" providerId="ADAL" clId="{3E062FCB-1BB8-EF4A-B5B7-024553FF941C}" dt="2023-11-20T21:31:23.829" v="1924" actId="700"/>
          <ac:spMkLst>
            <pc:docMk/>
            <pc:sldMk cId="286803661" sldId="274"/>
            <ac:spMk id="4" creationId="{A4483806-26E2-44AE-85FD-A5B0290DE4E4}"/>
          </ac:spMkLst>
        </pc:spChg>
        <pc:spChg chg="add mod ord">
          <ac:chgData name="Trinh, Phuong Le Thien" userId="8686484d-85be-420b-bb27-df9709f57098" providerId="ADAL" clId="{3E062FCB-1BB8-EF4A-B5B7-024553FF941C}" dt="2023-12-12T06:01:00.606" v="3041" actId="1076"/>
          <ac:spMkLst>
            <pc:docMk/>
            <pc:sldMk cId="286803661" sldId="274"/>
            <ac:spMk id="7" creationId="{572780B4-B26B-F3F5-E051-51C7D73302BF}"/>
          </ac:spMkLst>
        </pc:spChg>
        <pc:spChg chg="del">
          <ac:chgData name="Trinh, Phuong Le Thien" userId="8686484d-85be-420b-bb27-df9709f57098" providerId="ADAL" clId="{3E062FCB-1BB8-EF4A-B5B7-024553FF941C}" dt="2023-11-20T21:31:23.829" v="1924" actId="700"/>
          <ac:spMkLst>
            <pc:docMk/>
            <pc:sldMk cId="286803661" sldId="274"/>
            <ac:spMk id="70" creationId="{72CD369A-5284-45B1-B107-702483A8BD98}"/>
          </ac:spMkLst>
        </pc:spChg>
        <pc:spChg chg="add del">
          <ac:chgData name="Trinh, Phuong Le Thien" userId="8686484d-85be-420b-bb27-df9709f57098" providerId="ADAL" clId="{3E062FCB-1BB8-EF4A-B5B7-024553FF941C}" dt="2023-12-12T05:37:48.751" v="2932" actId="26606"/>
          <ac:spMkLst>
            <pc:docMk/>
            <pc:sldMk cId="286803661" sldId="274"/>
            <ac:spMk id="71" creationId="{72CD369A-5284-45B1-B107-702483A8BD98}"/>
          </ac:spMkLst>
        </pc:spChg>
        <pc:spChg chg="add del">
          <ac:chgData name="Trinh, Phuong Le Thien" userId="8686484d-85be-420b-bb27-df9709f57098" providerId="ADAL" clId="{3E062FCB-1BB8-EF4A-B5B7-024553FF941C}" dt="2023-11-20T21:31:31.270" v="1926" actId="26606"/>
          <ac:spMkLst>
            <pc:docMk/>
            <pc:sldMk cId="286803661" sldId="274"/>
            <ac:spMk id="231" creationId="{F616A82B-4290-46E7-BF7E-9119EFAF9B7F}"/>
          </ac:spMkLst>
        </pc:spChg>
        <pc:spChg chg="add del">
          <ac:chgData name="Trinh, Phuong Le Thien" userId="8686484d-85be-420b-bb27-df9709f57098" providerId="ADAL" clId="{3E062FCB-1BB8-EF4A-B5B7-024553FF941C}" dt="2023-12-12T05:37:35.585" v="2926" actId="700"/>
          <ac:spMkLst>
            <pc:docMk/>
            <pc:sldMk cId="286803661" sldId="274"/>
            <ac:spMk id="333" creationId="{17121B47-384D-4AA6-BFEE-9EB117D2A4DA}"/>
          </ac:spMkLst>
        </pc:spChg>
        <pc:spChg chg="add del">
          <ac:chgData name="Trinh, Phuong Le Thien" userId="8686484d-85be-420b-bb27-df9709f57098" providerId="ADAL" clId="{3E062FCB-1BB8-EF4A-B5B7-024553FF941C}" dt="2023-12-12T05:37:50.694" v="2935" actId="26606"/>
          <ac:spMkLst>
            <pc:docMk/>
            <pc:sldMk cId="286803661" sldId="274"/>
            <ac:spMk id="500" creationId="{11AC88F6-55CB-496B-8AD8-9ABD2E6E3BFA}"/>
          </ac:spMkLst>
        </pc:spChg>
        <pc:spChg chg="add del">
          <ac:chgData name="Trinh, Phuong Le Thien" userId="8686484d-85be-420b-bb27-df9709f57098" providerId="ADAL" clId="{3E062FCB-1BB8-EF4A-B5B7-024553FF941C}" dt="2023-12-12T05:37:50.694" v="2935" actId="26606"/>
          <ac:spMkLst>
            <pc:docMk/>
            <pc:sldMk cId="286803661" sldId="274"/>
            <ac:spMk id="501" creationId="{969239DF-EAA4-47C3-B4E3-79C6BCB243F5}"/>
          </ac:spMkLst>
        </pc:spChg>
        <pc:spChg chg="add del">
          <ac:chgData name="Trinh, Phuong Le Thien" userId="8686484d-85be-420b-bb27-df9709f57098" providerId="ADAL" clId="{3E062FCB-1BB8-EF4A-B5B7-024553FF941C}" dt="2023-12-12T05:38:36.325" v="2944" actId="26606"/>
          <ac:spMkLst>
            <pc:docMk/>
            <pc:sldMk cId="286803661" sldId="274"/>
            <ac:spMk id="562" creationId="{72CD369A-5284-45B1-B107-702483A8BD98}"/>
          </ac:spMkLst>
        </pc:spChg>
        <pc:spChg chg="add del">
          <ac:chgData name="Trinh, Phuong Le Thien" userId="8686484d-85be-420b-bb27-df9709f57098" providerId="ADAL" clId="{3E062FCB-1BB8-EF4A-B5B7-024553FF941C}" dt="2023-12-12T05:38:36.258" v="2943" actId="26606"/>
          <ac:spMkLst>
            <pc:docMk/>
            <pc:sldMk cId="286803661" sldId="274"/>
            <ac:spMk id="610" creationId="{72CD369A-5284-45B1-B107-702483A8BD98}"/>
          </ac:spMkLst>
        </pc:spChg>
        <pc:spChg chg="add del">
          <ac:chgData name="Trinh, Phuong Le Thien" userId="8686484d-85be-420b-bb27-df9709f57098" providerId="ADAL" clId="{3E062FCB-1BB8-EF4A-B5B7-024553FF941C}" dt="2023-12-12T05:59:27.204" v="3021" actId="26606"/>
          <ac:spMkLst>
            <pc:docMk/>
            <pc:sldMk cId="286803661" sldId="274"/>
            <ac:spMk id="777" creationId="{11AC88F6-55CB-496B-8AD8-9ABD2E6E3BFA}"/>
          </ac:spMkLst>
        </pc:spChg>
        <pc:spChg chg="add del">
          <ac:chgData name="Trinh, Phuong Le Thien" userId="8686484d-85be-420b-bb27-df9709f57098" providerId="ADAL" clId="{3E062FCB-1BB8-EF4A-B5B7-024553FF941C}" dt="2023-12-12T05:59:49.916" v="3028" actId="26606"/>
          <ac:spMkLst>
            <pc:docMk/>
            <pc:sldMk cId="286803661" sldId="274"/>
            <ac:spMk id="899" creationId="{11AC88F6-55CB-496B-8AD8-9ABD2E6E3BFA}"/>
          </ac:spMkLst>
        </pc:spChg>
        <pc:spChg chg="add del">
          <ac:chgData name="Trinh, Phuong Le Thien" userId="8686484d-85be-420b-bb27-df9709f57098" providerId="ADAL" clId="{3E062FCB-1BB8-EF4A-B5B7-024553FF941C}" dt="2023-12-12T05:59:49.870" v="3027" actId="26606"/>
          <ac:spMkLst>
            <pc:docMk/>
            <pc:sldMk cId="286803661" sldId="274"/>
            <ac:spMk id="1022" creationId="{72CD369A-5284-45B1-B107-702483A8BD98}"/>
          </ac:spMkLst>
        </pc:spChg>
        <pc:spChg chg="add">
          <ac:chgData name="Trinh, Phuong Le Thien" userId="8686484d-85be-420b-bb27-df9709f57098" providerId="ADAL" clId="{3E062FCB-1BB8-EF4A-B5B7-024553FF941C}" dt="2023-12-12T05:59:49.916" v="3028" actId="26606"/>
          <ac:spMkLst>
            <pc:docMk/>
            <pc:sldMk cId="286803661" sldId="274"/>
            <ac:spMk id="1189" creationId="{11AC88F6-55CB-496B-8AD8-9ABD2E6E3BFA}"/>
          </ac:spMkLst>
        </pc:spChg>
        <pc:grpChg chg="add del">
          <ac:chgData name="Trinh, Phuong Le Thien" userId="8686484d-85be-420b-bb27-df9709f57098" providerId="ADAL" clId="{3E062FCB-1BB8-EF4A-B5B7-024553FF941C}" dt="2023-11-20T21:31:31.270" v="1926" actId="26606"/>
          <ac:grpSpMkLst>
            <pc:docMk/>
            <pc:sldMk cId="286803661" sldId="274"/>
            <ac:grpSpMk id="8" creationId="{71AFD227-869A-489C-A9B5-3F0498DF3C0C}"/>
          </ac:grpSpMkLst>
        </pc:grpChg>
        <pc:grpChg chg="del">
          <ac:chgData name="Trinh, Phuong Le Thien" userId="8686484d-85be-420b-bb27-df9709f57098" providerId="ADAL" clId="{3E062FCB-1BB8-EF4A-B5B7-024553FF941C}" dt="2023-11-20T21:31:23.829" v="1924" actId="700"/>
          <ac:grpSpMkLst>
            <pc:docMk/>
            <pc:sldMk cId="286803661" sldId="274"/>
            <ac:grpSpMk id="11" creationId="{71AFD227-869A-489C-A9B5-3F0498DF3C0C}"/>
          </ac:grpSpMkLst>
        </pc:grpChg>
        <pc:grpChg chg="add del">
          <ac:chgData name="Trinh, Phuong Le Thien" userId="8686484d-85be-420b-bb27-df9709f57098" providerId="ADAL" clId="{3E062FCB-1BB8-EF4A-B5B7-024553FF941C}" dt="2023-12-12T05:37:48.751" v="2932" actId="26606"/>
          <ac:grpSpMkLst>
            <pc:docMk/>
            <pc:sldMk cId="286803661" sldId="274"/>
            <ac:grpSpMk id="12" creationId="{71AFD227-869A-489C-A9B5-3F0498DF3C0C}"/>
          </ac:grpSpMkLst>
        </pc:grpChg>
        <pc:grpChg chg="del">
          <ac:chgData name="Trinh, Phuong Le Thien" userId="8686484d-85be-420b-bb27-df9709f57098" providerId="ADAL" clId="{3E062FCB-1BB8-EF4A-B5B7-024553FF941C}" dt="2023-11-20T21:31:23.829" v="1924" actId="700"/>
          <ac:grpSpMkLst>
            <pc:docMk/>
            <pc:sldMk cId="286803661" sldId="274"/>
            <ac:grpSpMk id="72" creationId="{BC3EC256-5633-414E-89A7-4DF178057ED4}"/>
          </ac:grpSpMkLst>
        </pc:grpChg>
        <pc:grpChg chg="add del">
          <ac:chgData name="Trinh, Phuong Le Thien" userId="8686484d-85be-420b-bb27-df9709f57098" providerId="ADAL" clId="{3E062FCB-1BB8-EF4A-B5B7-024553FF941C}" dt="2023-12-12T05:37:48.751" v="2932" actId="26606"/>
          <ac:grpSpMkLst>
            <pc:docMk/>
            <pc:sldMk cId="286803661" sldId="274"/>
            <ac:grpSpMk id="73" creationId="{BC3EC256-5633-414E-89A7-4DF178057ED4}"/>
          </ac:grpSpMkLst>
        </pc:grpChg>
        <pc:grpChg chg="add del">
          <ac:chgData name="Trinh, Phuong Le Thien" userId="8686484d-85be-420b-bb27-df9709f57098" providerId="ADAL" clId="{3E062FCB-1BB8-EF4A-B5B7-024553FF941C}" dt="2023-12-12T05:37:50.694" v="2935" actId="26606"/>
          <ac:grpSpMkLst>
            <pc:docMk/>
            <pc:sldMk cId="286803661" sldId="274"/>
            <ac:grpSpMk id="180" creationId="{71AFD227-869A-489C-A9B5-3F0498DF3C0C}"/>
          </ac:grpSpMkLst>
        </pc:grpChg>
        <pc:grpChg chg="add del">
          <ac:chgData name="Trinh, Phuong Le Thien" userId="8686484d-85be-420b-bb27-df9709f57098" providerId="ADAL" clId="{3E062FCB-1BB8-EF4A-B5B7-024553FF941C}" dt="2023-12-12T05:37:35.585" v="2926" actId="700"/>
          <ac:grpSpMkLst>
            <pc:docMk/>
            <pc:sldMk cId="286803661" sldId="274"/>
            <ac:grpSpMk id="275" creationId="{71AFD227-869A-489C-A9B5-3F0498DF3C0C}"/>
          </ac:grpSpMkLst>
        </pc:grpChg>
        <pc:grpChg chg="add del">
          <ac:chgData name="Trinh, Phuong Le Thien" userId="8686484d-85be-420b-bb27-df9709f57098" providerId="ADAL" clId="{3E062FCB-1BB8-EF4A-B5B7-024553FF941C}" dt="2023-12-12T05:37:35.585" v="2926" actId="700"/>
          <ac:grpSpMkLst>
            <pc:docMk/>
            <pc:sldMk cId="286803661" sldId="274"/>
            <ac:grpSpMk id="334" creationId="{2CB9C70C-9B50-4D83-B8B9-1A0FFA2CB1A5}"/>
          </ac:grpSpMkLst>
        </pc:grpChg>
        <pc:grpChg chg="add del">
          <ac:chgData name="Trinh, Phuong Le Thien" userId="8686484d-85be-420b-bb27-df9709f57098" providerId="ADAL" clId="{3E062FCB-1BB8-EF4A-B5B7-024553FF941C}" dt="2023-12-12T05:37:50.694" v="2935" actId="26606"/>
          <ac:grpSpMkLst>
            <pc:docMk/>
            <pc:sldMk cId="286803661" sldId="274"/>
            <ac:grpSpMk id="502" creationId="{3389B237-4CAB-4403-A95C-C04D71F4B420}"/>
          </ac:grpSpMkLst>
        </pc:grpChg>
        <pc:grpChg chg="add del">
          <ac:chgData name="Trinh, Phuong Le Thien" userId="8686484d-85be-420b-bb27-df9709f57098" providerId="ADAL" clId="{3E062FCB-1BB8-EF4A-B5B7-024553FF941C}" dt="2023-12-12T05:38:36.325" v="2944" actId="26606"/>
          <ac:grpSpMkLst>
            <pc:docMk/>
            <pc:sldMk cId="286803661" sldId="274"/>
            <ac:grpSpMk id="561" creationId="{71AFD227-869A-489C-A9B5-3F0498DF3C0C}"/>
          </ac:grpSpMkLst>
        </pc:grpChg>
        <pc:grpChg chg="add del">
          <ac:chgData name="Trinh, Phuong Le Thien" userId="8686484d-85be-420b-bb27-df9709f57098" providerId="ADAL" clId="{3E062FCB-1BB8-EF4A-B5B7-024553FF941C}" dt="2023-12-12T05:38:36.325" v="2944" actId="26606"/>
          <ac:grpSpMkLst>
            <pc:docMk/>
            <pc:sldMk cId="286803661" sldId="274"/>
            <ac:grpSpMk id="563" creationId="{BC3EC256-5633-414E-89A7-4DF178057ED4}"/>
          </ac:grpSpMkLst>
        </pc:grpChg>
        <pc:grpChg chg="add del">
          <ac:chgData name="Trinh, Phuong Le Thien" userId="8686484d-85be-420b-bb27-df9709f57098" providerId="ADAL" clId="{3E062FCB-1BB8-EF4A-B5B7-024553FF941C}" dt="2023-12-12T05:38:36.258" v="2943" actId="26606"/>
          <ac:grpSpMkLst>
            <pc:docMk/>
            <pc:sldMk cId="286803661" sldId="274"/>
            <ac:grpSpMk id="568" creationId="{71AFD227-869A-489C-A9B5-3F0498DF3C0C}"/>
          </ac:grpSpMkLst>
        </pc:grpChg>
        <pc:grpChg chg="add del">
          <ac:chgData name="Trinh, Phuong Le Thien" userId="8686484d-85be-420b-bb27-df9709f57098" providerId="ADAL" clId="{3E062FCB-1BB8-EF4A-B5B7-024553FF941C}" dt="2023-12-12T05:38:36.258" v="2943" actId="26606"/>
          <ac:grpSpMkLst>
            <pc:docMk/>
            <pc:sldMk cId="286803661" sldId="274"/>
            <ac:grpSpMk id="612" creationId="{BC3EC256-5633-414E-89A7-4DF178057ED4}"/>
          </ac:grpSpMkLst>
        </pc:grpChg>
        <pc:grpChg chg="add del">
          <ac:chgData name="Trinh, Phuong Le Thien" userId="8686484d-85be-420b-bb27-df9709f57098" providerId="ADAL" clId="{3E062FCB-1BB8-EF4A-B5B7-024553FF941C}" dt="2023-12-12T05:59:27.204" v="3021" actId="26606"/>
          <ac:grpSpMkLst>
            <pc:docMk/>
            <pc:sldMk cId="286803661" sldId="274"/>
            <ac:grpSpMk id="719" creationId="{71AFD227-869A-489C-A9B5-3F0498DF3C0C}"/>
          </ac:grpSpMkLst>
        </pc:grpChg>
        <pc:grpChg chg="add del">
          <ac:chgData name="Trinh, Phuong Le Thien" userId="8686484d-85be-420b-bb27-df9709f57098" providerId="ADAL" clId="{3E062FCB-1BB8-EF4A-B5B7-024553FF941C}" dt="2023-12-12T05:59:27.204" v="3021" actId="26606"/>
          <ac:grpSpMkLst>
            <pc:docMk/>
            <pc:sldMk cId="286803661" sldId="274"/>
            <ac:grpSpMk id="778" creationId="{1EBB3E56-58E4-4241-80A5-0A3DEA1792FA}"/>
          </ac:grpSpMkLst>
        </pc:grpChg>
        <pc:grpChg chg="add del">
          <ac:chgData name="Trinh, Phuong Le Thien" userId="8686484d-85be-420b-bb27-df9709f57098" providerId="ADAL" clId="{3E062FCB-1BB8-EF4A-B5B7-024553FF941C}" dt="2023-12-12T05:59:49.916" v="3028" actId="26606"/>
          <ac:grpSpMkLst>
            <pc:docMk/>
            <pc:sldMk cId="286803661" sldId="274"/>
            <ac:grpSpMk id="840" creationId="{71AFD227-869A-489C-A9B5-3F0498DF3C0C}"/>
          </ac:grpSpMkLst>
        </pc:grpChg>
        <pc:grpChg chg="add del">
          <ac:chgData name="Trinh, Phuong Le Thien" userId="8686484d-85be-420b-bb27-df9709f57098" providerId="ADAL" clId="{3E062FCB-1BB8-EF4A-B5B7-024553FF941C}" dt="2023-12-12T05:59:49.916" v="3028" actId="26606"/>
          <ac:grpSpMkLst>
            <pc:docMk/>
            <pc:sldMk cId="286803661" sldId="274"/>
            <ac:grpSpMk id="901" creationId="{1EBB3E56-58E4-4241-80A5-0A3DEA1792FA}"/>
          </ac:grpSpMkLst>
        </pc:grpChg>
        <pc:grpChg chg="add del">
          <ac:chgData name="Trinh, Phuong Le Thien" userId="8686484d-85be-420b-bb27-df9709f57098" providerId="ADAL" clId="{3E062FCB-1BB8-EF4A-B5B7-024553FF941C}" dt="2023-12-12T05:59:49.870" v="3027" actId="26606"/>
          <ac:grpSpMkLst>
            <pc:docMk/>
            <pc:sldMk cId="286803661" sldId="274"/>
            <ac:grpSpMk id="963" creationId="{71AFD227-869A-489C-A9B5-3F0498DF3C0C}"/>
          </ac:grpSpMkLst>
        </pc:grpChg>
        <pc:grpChg chg="add del">
          <ac:chgData name="Trinh, Phuong Le Thien" userId="8686484d-85be-420b-bb27-df9709f57098" providerId="ADAL" clId="{3E062FCB-1BB8-EF4A-B5B7-024553FF941C}" dt="2023-12-12T05:59:49.870" v="3027" actId="26606"/>
          <ac:grpSpMkLst>
            <pc:docMk/>
            <pc:sldMk cId="286803661" sldId="274"/>
            <ac:grpSpMk id="1024" creationId="{BC3EC256-5633-414E-89A7-4DF178057ED4}"/>
          </ac:grpSpMkLst>
        </pc:grpChg>
        <pc:grpChg chg="add">
          <ac:chgData name="Trinh, Phuong Le Thien" userId="8686484d-85be-420b-bb27-df9709f57098" providerId="ADAL" clId="{3E062FCB-1BB8-EF4A-B5B7-024553FF941C}" dt="2023-12-12T05:59:49.916" v="3028" actId="26606"/>
          <ac:grpSpMkLst>
            <pc:docMk/>
            <pc:sldMk cId="286803661" sldId="274"/>
            <ac:grpSpMk id="1131" creationId="{71AFD227-869A-489C-A9B5-3F0498DF3C0C}"/>
          </ac:grpSpMkLst>
        </pc:grpChg>
        <pc:grpChg chg="add">
          <ac:chgData name="Trinh, Phuong Le Thien" userId="8686484d-85be-420b-bb27-df9709f57098" providerId="ADAL" clId="{3E062FCB-1BB8-EF4A-B5B7-024553FF941C}" dt="2023-12-12T05:59:49.916" v="3028" actId="26606"/>
          <ac:grpSpMkLst>
            <pc:docMk/>
            <pc:sldMk cId="286803661" sldId="274"/>
            <ac:grpSpMk id="1190" creationId="{1EBB3E56-58E4-4241-80A5-0A3DEA1792FA}"/>
          </ac:grpSpMkLst>
        </pc:grpChg>
        <pc:picChg chg="mod ord">
          <ac:chgData name="Trinh, Phuong Le Thien" userId="8686484d-85be-420b-bb27-df9709f57098" providerId="ADAL" clId="{3E062FCB-1BB8-EF4A-B5B7-024553FF941C}" dt="2023-12-12T06:00:15.724" v="3038" actId="1076"/>
          <ac:picMkLst>
            <pc:docMk/>
            <pc:sldMk cId="286803661" sldId="274"/>
            <ac:picMk id="6" creationId="{057C024C-CB67-4731-C7C3-BEEFDD41A559}"/>
          </ac:picMkLst>
        </pc:picChg>
      </pc:sldChg>
      <pc:sldChg chg="addSp delSp modSp mod ord modClrScheme delDesignElem chgLayout modNotesTx">
        <pc:chgData name="Trinh, Phuong Le Thien" userId="8686484d-85be-420b-bb27-df9709f57098" providerId="ADAL" clId="{3E062FCB-1BB8-EF4A-B5B7-024553FF941C}" dt="2023-12-12T06:01:07.939" v="3042" actId="14100"/>
        <pc:sldMkLst>
          <pc:docMk/>
          <pc:sldMk cId="2772028610" sldId="275"/>
        </pc:sldMkLst>
        <pc:spChg chg="mod ord">
          <ac:chgData name="Trinh, Phuong Le Thien" userId="8686484d-85be-420b-bb27-df9709f57098" providerId="ADAL" clId="{3E062FCB-1BB8-EF4A-B5B7-024553FF941C}" dt="2023-12-12T05:46:14.349" v="2979" actId="26606"/>
          <ac:spMkLst>
            <pc:docMk/>
            <pc:sldMk cId="2772028610" sldId="275"/>
            <ac:spMk id="2" creationId="{0C3607DA-545F-51E9-CB4F-D5BB4DC080B4}"/>
          </ac:spMkLst>
        </pc:spChg>
        <pc:spChg chg="del">
          <ac:chgData name="Trinh, Phuong Le Thien" userId="8686484d-85be-420b-bb27-df9709f57098" providerId="ADAL" clId="{3E062FCB-1BB8-EF4A-B5B7-024553FF941C}" dt="2023-11-20T21:31:48.128" v="1931" actId="700"/>
          <ac:spMkLst>
            <pc:docMk/>
            <pc:sldMk cId="2772028610" sldId="275"/>
            <ac:spMk id="4" creationId="{9A1CD8BE-27E2-5192-7C01-2DEE23432F58}"/>
          </ac:spMkLst>
        </pc:spChg>
        <pc:spChg chg="add mod ord">
          <ac:chgData name="Trinh, Phuong Le Thien" userId="8686484d-85be-420b-bb27-df9709f57098" providerId="ADAL" clId="{3E062FCB-1BB8-EF4A-B5B7-024553FF941C}" dt="2023-12-12T05:54:30.225" v="3005" actId="1076"/>
          <ac:spMkLst>
            <pc:docMk/>
            <pc:sldMk cId="2772028610" sldId="275"/>
            <ac:spMk id="73" creationId="{3A38172A-7A49-F6AE-B818-8C6DE0CA7F75}"/>
          </ac:spMkLst>
        </pc:spChg>
        <pc:spChg chg="add del">
          <ac:chgData name="Trinh, Phuong Le Thien" userId="8686484d-85be-420b-bb27-df9709f57098" providerId="ADAL" clId="{3E062FCB-1BB8-EF4A-B5B7-024553FF941C}" dt="2023-12-12T05:45:12.381" v="2973" actId="700"/>
          <ac:spMkLst>
            <pc:docMk/>
            <pc:sldMk cId="2772028610" sldId="275"/>
            <ac:spMk id="74" creationId="{945D478C-A9A5-4832-89D8-703607711BB1}"/>
          </ac:spMkLst>
        </pc:spChg>
        <pc:spChg chg="add del">
          <ac:chgData name="Trinh, Phuong Le Thien" userId="8686484d-85be-420b-bb27-df9709f57098" providerId="ADAL" clId="{3E062FCB-1BB8-EF4A-B5B7-024553FF941C}" dt="2023-12-12T05:45:12.381" v="2973" actId="700"/>
          <ac:spMkLst>
            <pc:docMk/>
            <pc:sldMk cId="2772028610" sldId="275"/>
            <ac:spMk id="76" creationId="{0FB7F7C0-216C-466B-8AF5-7744BB34005C}"/>
          </ac:spMkLst>
        </pc:spChg>
        <pc:spChg chg="add del">
          <ac:chgData name="Trinh, Phuong Le Thien" userId="8686484d-85be-420b-bb27-df9709f57098" providerId="ADAL" clId="{3E062FCB-1BB8-EF4A-B5B7-024553FF941C}" dt="2023-12-12T05:54:02.388" v="2993" actId="26606"/>
          <ac:spMkLst>
            <pc:docMk/>
            <pc:sldMk cId="2772028610" sldId="275"/>
            <ac:spMk id="299" creationId="{72CD369A-5284-45B1-B107-702483A8BD98}"/>
          </ac:spMkLst>
        </pc:spChg>
        <pc:spChg chg="add">
          <ac:chgData name="Trinh, Phuong Le Thien" userId="8686484d-85be-420b-bb27-df9709f57098" providerId="ADAL" clId="{3E062FCB-1BB8-EF4A-B5B7-024553FF941C}" dt="2023-12-12T05:54:02.388" v="2993" actId="26606"/>
          <ac:spMkLst>
            <pc:docMk/>
            <pc:sldMk cId="2772028610" sldId="275"/>
            <ac:spMk id="387" creationId="{72CD369A-5284-45B1-B107-702483A8BD98}"/>
          </ac:spMkLst>
        </pc:spChg>
        <pc:spChg chg="del">
          <ac:chgData name="Trinh, Phuong Le Thien" userId="8686484d-85be-420b-bb27-df9709f57098" providerId="ADAL" clId="{3E062FCB-1BB8-EF4A-B5B7-024553FF941C}" dt="2023-11-20T21:31:48.128" v="1931" actId="700"/>
          <ac:spMkLst>
            <pc:docMk/>
            <pc:sldMk cId="2772028610" sldId="275"/>
            <ac:spMk id="577" creationId="{72CD369A-5284-45B1-B107-702483A8BD98}"/>
          </ac:spMkLst>
        </pc:spChg>
        <pc:grpChg chg="add del">
          <ac:chgData name="Trinh, Phuong Le Thien" userId="8686484d-85be-420b-bb27-df9709f57098" providerId="ADAL" clId="{3E062FCB-1BB8-EF4A-B5B7-024553FF941C}" dt="2023-12-12T05:45:12.381" v="2973" actId="700"/>
          <ac:grpSpMkLst>
            <pc:docMk/>
            <pc:sldMk cId="2772028610" sldId="275"/>
            <ac:grpSpMk id="15" creationId="{71AFD227-869A-489C-A9B5-3F0498DF3C0C}"/>
          </ac:grpSpMkLst>
        </pc:grpChg>
        <pc:grpChg chg="add del">
          <ac:chgData name="Trinh, Phuong Le Thien" userId="8686484d-85be-420b-bb27-df9709f57098" providerId="ADAL" clId="{3E062FCB-1BB8-EF4A-B5B7-024553FF941C}" dt="2023-12-12T05:54:02.388" v="2993" actId="26606"/>
          <ac:grpSpMkLst>
            <pc:docMk/>
            <pc:sldMk cId="2772028610" sldId="275"/>
            <ac:grpSpMk id="75" creationId="{71AFD227-869A-489C-A9B5-3F0498DF3C0C}"/>
          </ac:grpSpMkLst>
        </pc:grpChg>
        <pc:grpChg chg="add del">
          <ac:chgData name="Trinh, Phuong Le Thien" userId="8686484d-85be-420b-bb27-df9709f57098" providerId="ADAL" clId="{3E062FCB-1BB8-EF4A-B5B7-024553FF941C}" dt="2023-12-12T05:45:12.381" v="2973" actId="700"/>
          <ac:grpSpMkLst>
            <pc:docMk/>
            <pc:sldMk cId="2772028610" sldId="275"/>
            <ac:grpSpMk id="78" creationId="{5020A6AE-B717-4124-91F1-AB61221C71D2}"/>
          </ac:grpSpMkLst>
        </pc:grpChg>
        <pc:grpChg chg="add del">
          <ac:chgData name="Trinh, Phuong Le Thien" userId="8686484d-85be-420b-bb27-df9709f57098" providerId="ADAL" clId="{3E062FCB-1BB8-EF4A-B5B7-024553FF941C}" dt="2023-12-12T05:54:02.388" v="2993" actId="26606"/>
          <ac:grpSpMkLst>
            <pc:docMk/>
            <pc:sldMk cId="2772028610" sldId="275"/>
            <ac:grpSpMk id="300" creationId="{BC3EC256-5633-414E-89A7-4DF178057ED4}"/>
          </ac:grpSpMkLst>
        </pc:grpChg>
        <pc:grpChg chg="add">
          <ac:chgData name="Trinh, Phuong Le Thien" userId="8686484d-85be-420b-bb27-df9709f57098" providerId="ADAL" clId="{3E062FCB-1BB8-EF4A-B5B7-024553FF941C}" dt="2023-12-12T05:54:02.388" v="2993" actId="26606"/>
          <ac:grpSpMkLst>
            <pc:docMk/>
            <pc:sldMk cId="2772028610" sldId="275"/>
            <ac:grpSpMk id="328" creationId="{71AFD227-869A-489C-A9B5-3F0498DF3C0C}"/>
          </ac:grpSpMkLst>
        </pc:grpChg>
        <pc:grpChg chg="add">
          <ac:chgData name="Trinh, Phuong Le Thien" userId="8686484d-85be-420b-bb27-df9709f57098" providerId="ADAL" clId="{3E062FCB-1BB8-EF4A-B5B7-024553FF941C}" dt="2023-12-12T05:54:02.388" v="2993" actId="26606"/>
          <ac:grpSpMkLst>
            <pc:docMk/>
            <pc:sldMk cId="2772028610" sldId="275"/>
            <ac:grpSpMk id="389" creationId="{BC3EC256-5633-414E-89A7-4DF178057ED4}"/>
          </ac:grpSpMkLst>
        </pc:grpChg>
        <pc:grpChg chg="del">
          <ac:chgData name="Trinh, Phuong Le Thien" userId="8686484d-85be-420b-bb27-df9709f57098" providerId="ADAL" clId="{3E062FCB-1BB8-EF4A-B5B7-024553FF941C}" dt="2023-11-20T21:31:48.128" v="1931" actId="700"/>
          <ac:grpSpMkLst>
            <pc:docMk/>
            <pc:sldMk cId="2772028610" sldId="275"/>
            <ac:grpSpMk id="523" creationId="{71AFD227-869A-489C-A9B5-3F0498DF3C0C}"/>
          </ac:grpSpMkLst>
        </pc:grpChg>
        <pc:grpChg chg="del">
          <ac:chgData name="Trinh, Phuong Le Thien" userId="8686484d-85be-420b-bb27-df9709f57098" providerId="ADAL" clId="{3E062FCB-1BB8-EF4A-B5B7-024553FF941C}" dt="2023-11-20T21:31:48.128" v="1931" actId="700"/>
          <ac:grpSpMkLst>
            <pc:docMk/>
            <pc:sldMk cId="2772028610" sldId="275"/>
            <ac:grpSpMk id="579" creationId="{BC3EC256-5633-414E-89A7-4DF178057ED4}"/>
          </ac:grpSpMkLst>
        </pc:grpChg>
        <pc:picChg chg="mod ord">
          <ac:chgData name="Trinh, Phuong Le Thien" userId="8686484d-85be-420b-bb27-df9709f57098" providerId="ADAL" clId="{3E062FCB-1BB8-EF4A-B5B7-024553FF941C}" dt="2023-12-12T06:01:07.939" v="3042" actId="14100"/>
          <ac:picMkLst>
            <pc:docMk/>
            <pc:sldMk cId="2772028610" sldId="275"/>
            <ac:picMk id="10" creationId="{D479E991-9341-F44B-F5DC-CFE145A60BC9}"/>
          </ac:picMkLst>
        </pc:picChg>
      </pc:sldChg>
      <pc:sldChg chg="addSp delSp modSp mod ord addAnim delAnim">
        <pc:chgData name="Trinh, Phuong Le Thien" userId="8686484d-85be-420b-bb27-df9709f57098" providerId="ADAL" clId="{3E062FCB-1BB8-EF4A-B5B7-024553FF941C}" dt="2023-12-12T06:11:29.006" v="3130" actId="20578"/>
        <pc:sldMkLst>
          <pc:docMk/>
          <pc:sldMk cId="4270445703" sldId="276"/>
        </pc:sldMkLst>
        <pc:spChg chg="mod">
          <ac:chgData name="Trinh, Phuong Le Thien" userId="8686484d-85be-420b-bb27-df9709f57098" providerId="ADAL" clId="{3E062FCB-1BB8-EF4A-B5B7-024553FF941C}" dt="2023-11-20T22:19:35.134" v="2632" actId="1076"/>
          <ac:spMkLst>
            <pc:docMk/>
            <pc:sldMk cId="4270445703" sldId="276"/>
            <ac:spMk id="7" creationId="{A20A08E8-50AC-3772-4A2D-793BA875813A}"/>
          </ac:spMkLst>
        </pc:spChg>
        <pc:spChg chg="add del">
          <ac:chgData name="Trinh, Phuong Le Thien" userId="8686484d-85be-420b-bb27-df9709f57098" providerId="ADAL" clId="{3E062FCB-1BB8-EF4A-B5B7-024553FF941C}" dt="2023-11-20T22:19:14.052" v="2627" actId="26606"/>
          <ac:spMkLst>
            <pc:docMk/>
            <pc:sldMk cId="4270445703" sldId="276"/>
            <ac:spMk id="228" creationId="{D6F5F07B-A917-442C-82D5-5719737E9E68}"/>
          </ac:spMkLst>
        </pc:spChg>
        <pc:spChg chg="add del">
          <ac:chgData name="Trinh, Phuong Le Thien" userId="8686484d-85be-420b-bb27-df9709f57098" providerId="ADAL" clId="{3E062FCB-1BB8-EF4A-B5B7-024553FF941C}" dt="2023-11-20T22:19:14.052" v="2627" actId="26606"/>
          <ac:spMkLst>
            <pc:docMk/>
            <pc:sldMk cId="4270445703" sldId="276"/>
            <ac:spMk id="230" creationId="{646C6347-670A-4289-8E1E-A6D48C2F2C00}"/>
          </ac:spMkLst>
        </pc:spChg>
        <pc:spChg chg="add del">
          <ac:chgData name="Trinh, Phuong Le Thien" userId="8686484d-85be-420b-bb27-df9709f57098" providerId="ADAL" clId="{3E062FCB-1BB8-EF4A-B5B7-024553FF941C}" dt="2023-11-20T22:19:14.052" v="2627" actId="26606"/>
          <ac:spMkLst>
            <pc:docMk/>
            <pc:sldMk cId="4270445703" sldId="276"/>
            <ac:spMk id="231" creationId="{3F2F58E7-0371-4C0C-912C-50BA51484389}"/>
          </ac:spMkLst>
        </pc:spChg>
        <pc:spChg chg="add del">
          <ac:chgData name="Trinh, Phuong Le Thien" userId="8686484d-85be-420b-bb27-df9709f57098" providerId="ADAL" clId="{3E062FCB-1BB8-EF4A-B5B7-024553FF941C}" dt="2023-11-20T22:19:14.052" v="2627" actId="26606"/>
          <ac:spMkLst>
            <pc:docMk/>
            <pc:sldMk cId="4270445703" sldId="276"/>
            <ac:spMk id="232" creationId="{22D05290-3AB2-400B-B0D6-813D45F9FF31}"/>
          </ac:spMkLst>
        </pc:spChg>
        <pc:spChg chg="add del">
          <ac:chgData name="Trinh, Phuong Le Thien" userId="8686484d-85be-420b-bb27-df9709f57098" providerId="ADAL" clId="{3E062FCB-1BB8-EF4A-B5B7-024553FF941C}" dt="2023-11-20T22:19:13.994" v="2626" actId="26606"/>
          <ac:spMkLst>
            <pc:docMk/>
            <pc:sldMk cId="4270445703" sldId="276"/>
            <ac:spMk id="350" creationId="{F616A82B-4290-46E7-BF7E-9119EFAF9B7F}"/>
          </ac:spMkLst>
        </pc:spChg>
        <pc:spChg chg="add">
          <ac:chgData name="Trinh, Phuong Le Thien" userId="8686484d-85be-420b-bb27-df9709f57098" providerId="ADAL" clId="{3E062FCB-1BB8-EF4A-B5B7-024553FF941C}" dt="2023-11-20T22:19:14.052" v="2627" actId="26606"/>
          <ac:spMkLst>
            <pc:docMk/>
            <pc:sldMk cId="4270445703" sldId="276"/>
            <ac:spMk id="613" creationId="{17121B47-384D-4AA6-BFEE-9EB117D2A4DA}"/>
          </ac:spMkLst>
        </pc:spChg>
        <pc:grpChg chg="add del">
          <ac:chgData name="Trinh, Phuong Le Thien" userId="8686484d-85be-420b-bb27-df9709f57098" providerId="ADAL" clId="{3E062FCB-1BB8-EF4A-B5B7-024553FF941C}" dt="2023-11-20T22:19:14.052" v="2627" actId="26606"/>
          <ac:grpSpMkLst>
            <pc:docMk/>
            <pc:sldMk cId="4270445703" sldId="276"/>
            <ac:grpSpMk id="170" creationId="{71AFD227-869A-489C-A9B5-3F0498DF3C0C}"/>
          </ac:grpSpMkLst>
        </pc:grpChg>
        <pc:grpChg chg="add del">
          <ac:chgData name="Trinh, Phuong Le Thien" userId="8686484d-85be-420b-bb27-df9709f57098" providerId="ADAL" clId="{3E062FCB-1BB8-EF4A-B5B7-024553FF941C}" dt="2023-11-20T22:19:14.052" v="2627" actId="26606"/>
          <ac:grpSpMkLst>
            <pc:docMk/>
            <pc:sldMk cId="4270445703" sldId="276"/>
            <ac:grpSpMk id="233" creationId="{81DD21A3-89E3-40A2-9D07-145989447952}"/>
          </ac:grpSpMkLst>
        </pc:grpChg>
        <pc:grpChg chg="add del">
          <ac:chgData name="Trinh, Phuong Le Thien" userId="8686484d-85be-420b-bb27-df9709f57098" providerId="ADAL" clId="{3E062FCB-1BB8-EF4A-B5B7-024553FF941C}" dt="2023-11-20T22:19:13.994" v="2626" actId="26606"/>
          <ac:grpSpMkLst>
            <pc:docMk/>
            <pc:sldMk cId="4270445703" sldId="276"/>
            <ac:grpSpMk id="291" creationId="{71AFD227-869A-489C-A9B5-3F0498DF3C0C}"/>
          </ac:grpSpMkLst>
        </pc:grpChg>
        <pc:grpChg chg="add">
          <ac:chgData name="Trinh, Phuong Le Thien" userId="8686484d-85be-420b-bb27-df9709f57098" providerId="ADAL" clId="{3E062FCB-1BB8-EF4A-B5B7-024553FF941C}" dt="2023-11-20T22:19:14.052" v="2627" actId="26606"/>
          <ac:grpSpMkLst>
            <pc:docMk/>
            <pc:sldMk cId="4270445703" sldId="276"/>
            <ac:grpSpMk id="352" creationId="{2CB9C70C-9B50-4D83-B8B9-1A0FFA2CB1A5}"/>
          </ac:grpSpMkLst>
        </pc:grpChg>
        <pc:grpChg chg="add">
          <ac:chgData name="Trinh, Phuong Le Thien" userId="8686484d-85be-420b-bb27-df9709f57098" providerId="ADAL" clId="{3E062FCB-1BB8-EF4A-B5B7-024553FF941C}" dt="2023-11-20T22:19:14.052" v="2627" actId="26606"/>
          <ac:grpSpMkLst>
            <pc:docMk/>
            <pc:sldMk cId="4270445703" sldId="276"/>
            <ac:grpSpMk id="555" creationId="{71AFD227-869A-489C-A9B5-3F0498DF3C0C}"/>
          </ac:grpSpMkLst>
        </pc:grpChg>
        <pc:picChg chg="add mod">
          <ac:chgData name="Trinh, Phuong Le Thien" userId="8686484d-85be-420b-bb27-df9709f57098" providerId="ADAL" clId="{3E062FCB-1BB8-EF4A-B5B7-024553FF941C}" dt="2023-11-20T22:19:31.750" v="2631" actId="1076"/>
          <ac:picMkLst>
            <pc:docMk/>
            <pc:sldMk cId="4270445703" sldId="276"/>
            <ac:picMk id="8" creationId="{2A5A5031-76BD-C62C-D8AD-FA9CE52FA71E}"/>
          </ac:picMkLst>
        </pc:picChg>
        <pc:picChg chg="del">
          <ac:chgData name="Trinh, Phuong Le Thien" userId="8686484d-85be-420b-bb27-df9709f57098" providerId="ADAL" clId="{3E062FCB-1BB8-EF4A-B5B7-024553FF941C}" dt="2023-11-20T22:18:52.341" v="2622" actId="478"/>
          <ac:picMkLst>
            <pc:docMk/>
            <pc:sldMk cId="4270445703" sldId="276"/>
            <ac:picMk id="229" creationId="{8881A0A3-0610-9D7C-607D-9F434E3C33F1}"/>
          </ac:picMkLst>
        </pc:picChg>
      </pc:sldChg>
      <pc:sldChg chg="addSp delSp modSp mod ord setBg modClrScheme chgLayout">
        <pc:chgData name="Trinh, Phuong Le Thien" userId="8686484d-85be-420b-bb27-df9709f57098" providerId="ADAL" clId="{3E062FCB-1BB8-EF4A-B5B7-024553FF941C}" dt="2023-12-12T06:11:48.223" v="3136" actId="20578"/>
        <pc:sldMkLst>
          <pc:docMk/>
          <pc:sldMk cId="48134844" sldId="277"/>
        </pc:sldMkLst>
        <pc:spChg chg="mod ord">
          <ac:chgData name="Trinh, Phuong Le Thien" userId="8686484d-85be-420b-bb27-df9709f57098" providerId="ADAL" clId="{3E062FCB-1BB8-EF4A-B5B7-024553FF941C}" dt="2023-11-20T21:46:23.805" v="2032" actId="26606"/>
          <ac:spMkLst>
            <pc:docMk/>
            <pc:sldMk cId="48134844" sldId="277"/>
            <ac:spMk id="2" creationId="{C6A73148-FD7C-CBFA-14CC-273D74D04353}"/>
          </ac:spMkLst>
        </pc:spChg>
        <pc:spChg chg="add del mod ord">
          <ac:chgData name="Trinh, Phuong Le Thien" userId="8686484d-85be-420b-bb27-df9709f57098" providerId="ADAL" clId="{3E062FCB-1BB8-EF4A-B5B7-024553FF941C}" dt="2023-11-20T21:44:31.999" v="2028" actId="26606"/>
          <ac:spMkLst>
            <pc:docMk/>
            <pc:sldMk cId="48134844" sldId="277"/>
            <ac:spMk id="3" creationId="{B7A3AED1-9696-A7C4-BD26-B9E058526436}"/>
          </ac:spMkLst>
        </pc:spChg>
        <pc:spChg chg="add del">
          <ac:chgData name="Trinh, Phuong Le Thien" userId="8686484d-85be-420b-bb27-df9709f57098" providerId="ADAL" clId="{3E062FCB-1BB8-EF4A-B5B7-024553FF941C}" dt="2023-11-20T21:44:31.972" v="2027" actId="26606"/>
          <ac:spMkLst>
            <pc:docMk/>
            <pc:sldMk cId="48134844" sldId="277"/>
            <ac:spMk id="9" creationId="{4080BC15-6F3E-4EDC-BB73-20706F743138}"/>
          </ac:spMkLst>
        </pc:spChg>
        <pc:spChg chg="add del">
          <ac:chgData name="Trinh, Phuong Le Thien" userId="8686484d-85be-420b-bb27-df9709f57098" providerId="ADAL" clId="{3E062FCB-1BB8-EF4A-B5B7-024553FF941C}" dt="2023-11-20T21:44:31.972" v="2027" actId="26606"/>
          <ac:spMkLst>
            <pc:docMk/>
            <pc:sldMk cId="48134844" sldId="277"/>
            <ac:spMk id="11" creationId="{E4E336B8-243A-49D9-9876-4BF3A08D3A8A}"/>
          </ac:spMkLst>
        </pc:spChg>
        <pc:spChg chg="add del">
          <ac:chgData name="Trinh, Phuong Le Thien" userId="8686484d-85be-420b-bb27-df9709f57098" providerId="ADAL" clId="{3E062FCB-1BB8-EF4A-B5B7-024553FF941C}" dt="2023-11-20T21:44:31.972" v="2027" actId="26606"/>
          <ac:spMkLst>
            <pc:docMk/>
            <pc:sldMk cId="48134844" sldId="277"/>
            <ac:spMk id="13" creationId="{05F36030-F60E-436E-81FE-74DD0776DB7F}"/>
          </ac:spMkLst>
        </pc:spChg>
        <pc:spChg chg="add del">
          <ac:chgData name="Trinh, Phuong Le Thien" userId="8686484d-85be-420b-bb27-df9709f57098" providerId="ADAL" clId="{3E062FCB-1BB8-EF4A-B5B7-024553FF941C}" dt="2023-11-20T21:44:31.972" v="2027" actId="26606"/>
          <ac:spMkLst>
            <pc:docMk/>
            <pc:sldMk cId="48134844" sldId="277"/>
            <ac:spMk id="15" creationId="{800D5F55-AC8B-4C26-ABB0-D8D609EC4643}"/>
          </ac:spMkLst>
        </pc:spChg>
        <pc:spChg chg="add del">
          <ac:chgData name="Trinh, Phuong Le Thien" userId="8686484d-85be-420b-bb27-df9709f57098" providerId="ADAL" clId="{3E062FCB-1BB8-EF4A-B5B7-024553FF941C}" dt="2023-11-20T21:44:31.972" v="2027" actId="26606"/>
          <ac:spMkLst>
            <pc:docMk/>
            <pc:sldMk cId="48134844" sldId="277"/>
            <ac:spMk id="17" creationId="{2DF0B83D-C899-44CA-9B54-A9C57E8EB386}"/>
          </ac:spMkLst>
        </pc:spChg>
        <pc:spChg chg="add del">
          <ac:chgData name="Trinh, Phuong Le Thien" userId="8686484d-85be-420b-bb27-df9709f57098" providerId="ADAL" clId="{3E062FCB-1BB8-EF4A-B5B7-024553FF941C}" dt="2023-11-20T21:44:31.972" v="2027" actId="26606"/>
          <ac:spMkLst>
            <pc:docMk/>
            <pc:sldMk cId="48134844" sldId="277"/>
            <ac:spMk id="19" creationId="{E16B2E5A-8EC8-4C56-AB77-380486FDF026}"/>
          </ac:spMkLst>
        </pc:spChg>
        <pc:spChg chg="add del">
          <ac:chgData name="Trinh, Phuong Le Thien" userId="8686484d-85be-420b-bb27-df9709f57098" providerId="ADAL" clId="{3E062FCB-1BB8-EF4A-B5B7-024553FF941C}" dt="2023-11-20T21:44:31.972" v="2027" actId="26606"/>
          <ac:spMkLst>
            <pc:docMk/>
            <pc:sldMk cId="48134844" sldId="277"/>
            <ac:spMk id="21" creationId="{C87A69CB-2620-4628-9781-88BD40636FCA}"/>
          </ac:spMkLst>
        </pc:spChg>
        <pc:spChg chg="add del">
          <ac:chgData name="Trinh, Phuong Le Thien" userId="8686484d-85be-420b-bb27-df9709f57098" providerId="ADAL" clId="{3E062FCB-1BB8-EF4A-B5B7-024553FF941C}" dt="2023-11-20T21:44:31.972" v="2027" actId="26606"/>
          <ac:spMkLst>
            <pc:docMk/>
            <pc:sldMk cId="48134844" sldId="277"/>
            <ac:spMk id="23" creationId="{CABAB4BD-890F-4563-A5CA-536788B1E972}"/>
          </ac:spMkLst>
        </pc:spChg>
        <pc:spChg chg="add del">
          <ac:chgData name="Trinh, Phuong Le Thien" userId="8686484d-85be-420b-bb27-df9709f57098" providerId="ADAL" clId="{3E062FCB-1BB8-EF4A-B5B7-024553FF941C}" dt="2023-11-20T21:44:31.972" v="2027" actId="26606"/>
          <ac:spMkLst>
            <pc:docMk/>
            <pc:sldMk cId="48134844" sldId="277"/>
            <ac:spMk id="25" creationId="{24690199-C217-4DCB-9B31-1A45649B0BDA}"/>
          </ac:spMkLst>
        </pc:spChg>
        <pc:spChg chg="add del">
          <ac:chgData name="Trinh, Phuong Le Thien" userId="8686484d-85be-420b-bb27-df9709f57098" providerId="ADAL" clId="{3E062FCB-1BB8-EF4A-B5B7-024553FF941C}" dt="2023-11-20T21:44:31.972" v="2027" actId="26606"/>
          <ac:spMkLst>
            <pc:docMk/>
            <pc:sldMk cId="48134844" sldId="277"/>
            <ac:spMk id="27" creationId="{77F70717-3071-4962-8A7C-F9A58151CF98}"/>
          </ac:spMkLst>
        </pc:spChg>
        <pc:spChg chg="add del">
          <ac:chgData name="Trinh, Phuong Le Thien" userId="8686484d-85be-420b-bb27-df9709f57098" providerId="ADAL" clId="{3E062FCB-1BB8-EF4A-B5B7-024553FF941C}" dt="2023-11-20T21:44:31.972" v="2027" actId="26606"/>
          <ac:spMkLst>
            <pc:docMk/>
            <pc:sldMk cId="48134844" sldId="277"/>
            <ac:spMk id="29" creationId="{9E870E95-FCD6-4158-861A-5CEC896F525D}"/>
          </ac:spMkLst>
        </pc:spChg>
        <pc:spChg chg="add del">
          <ac:chgData name="Trinh, Phuong Le Thien" userId="8686484d-85be-420b-bb27-df9709f57098" providerId="ADAL" clId="{3E062FCB-1BB8-EF4A-B5B7-024553FF941C}" dt="2023-11-20T21:44:31.972" v="2027" actId="26606"/>
          <ac:spMkLst>
            <pc:docMk/>
            <pc:sldMk cId="48134844" sldId="277"/>
            <ac:spMk id="31" creationId="{6E01758F-8AEC-4155-B791-2A8CB8A48200}"/>
          </ac:spMkLst>
        </pc:spChg>
        <pc:spChg chg="add del">
          <ac:chgData name="Trinh, Phuong Le Thien" userId="8686484d-85be-420b-bb27-df9709f57098" providerId="ADAL" clId="{3E062FCB-1BB8-EF4A-B5B7-024553FF941C}" dt="2023-11-20T21:44:31.972" v="2027" actId="26606"/>
          <ac:spMkLst>
            <pc:docMk/>
            <pc:sldMk cId="48134844" sldId="277"/>
            <ac:spMk id="33" creationId="{8379C6B3-49BE-4333-B322-AF02BBB41C1E}"/>
          </ac:spMkLst>
        </pc:spChg>
        <pc:spChg chg="add del">
          <ac:chgData name="Trinh, Phuong Le Thien" userId="8686484d-85be-420b-bb27-df9709f57098" providerId="ADAL" clId="{3E062FCB-1BB8-EF4A-B5B7-024553FF941C}" dt="2023-11-20T21:44:31.972" v="2027" actId="26606"/>
          <ac:spMkLst>
            <pc:docMk/>
            <pc:sldMk cId="48134844" sldId="277"/>
            <ac:spMk id="35" creationId="{6D7188E6-F4DA-4486-938D-F45FE01A2631}"/>
          </ac:spMkLst>
        </pc:spChg>
        <pc:spChg chg="add del">
          <ac:chgData name="Trinh, Phuong Le Thien" userId="8686484d-85be-420b-bb27-df9709f57098" providerId="ADAL" clId="{3E062FCB-1BB8-EF4A-B5B7-024553FF941C}" dt="2023-11-20T21:44:31.972" v="2027" actId="26606"/>
          <ac:spMkLst>
            <pc:docMk/>
            <pc:sldMk cId="48134844" sldId="277"/>
            <ac:spMk id="37" creationId="{CD22207C-B504-40B2-A1EB-2DC9B81625A7}"/>
          </ac:spMkLst>
        </pc:spChg>
        <pc:spChg chg="add del">
          <ac:chgData name="Trinh, Phuong Le Thien" userId="8686484d-85be-420b-bb27-df9709f57098" providerId="ADAL" clId="{3E062FCB-1BB8-EF4A-B5B7-024553FF941C}" dt="2023-11-20T21:44:31.972" v="2027" actId="26606"/>
          <ac:spMkLst>
            <pc:docMk/>
            <pc:sldMk cId="48134844" sldId="277"/>
            <ac:spMk id="39" creationId="{0FBC38BC-DE18-4960-A9D4-F24C6F60C017}"/>
          </ac:spMkLst>
        </pc:spChg>
        <pc:spChg chg="add del">
          <ac:chgData name="Trinh, Phuong Le Thien" userId="8686484d-85be-420b-bb27-df9709f57098" providerId="ADAL" clId="{3E062FCB-1BB8-EF4A-B5B7-024553FF941C}" dt="2023-11-20T21:44:31.972" v="2027" actId="26606"/>
          <ac:spMkLst>
            <pc:docMk/>
            <pc:sldMk cId="48134844" sldId="277"/>
            <ac:spMk id="41" creationId="{BC872037-D6F5-4CE7-A090-32A977A79F34}"/>
          </ac:spMkLst>
        </pc:spChg>
        <pc:spChg chg="add del">
          <ac:chgData name="Trinh, Phuong Le Thien" userId="8686484d-85be-420b-bb27-df9709f57098" providerId="ADAL" clId="{3E062FCB-1BB8-EF4A-B5B7-024553FF941C}" dt="2023-11-20T21:44:31.972" v="2027" actId="26606"/>
          <ac:spMkLst>
            <pc:docMk/>
            <pc:sldMk cId="48134844" sldId="277"/>
            <ac:spMk id="43" creationId="{D3C4B45C-266A-45BF-98FA-CA5409C46209}"/>
          </ac:spMkLst>
        </pc:spChg>
        <pc:spChg chg="add del">
          <ac:chgData name="Trinh, Phuong Le Thien" userId="8686484d-85be-420b-bb27-df9709f57098" providerId="ADAL" clId="{3E062FCB-1BB8-EF4A-B5B7-024553FF941C}" dt="2023-11-20T21:44:31.972" v="2027" actId="26606"/>
          <ac:spMkLst>
            <pc:docMk/>
            <pc:sldMk cId="48134844" sldId="277"/>
            <ac:spMk id="45" creationId="{76909582-A285-4EA4-AE72-9DBF0D5659D3}"/>
          </ac:spMkLst>
        </pc:spChg>
        <pc:spChg chg="add del">
          <ac:chgData name="Trinh, Phuong Le Thien" userId="8686484d-85be-420b-bb27-df9709f57098" providerId="ADAL" clId="{3E062FCB-1BB8-EF4A-B5B7-024553FF941C}" dt="2023-11-20T21:44:31.972" v="2027" actId="26606"/>
          <ac:spMkLst>
            <pc:docMk/>
            <pc:sldMk cId="48134844" sldId="277"/>
            <ac:spMk id="47" creationId="{A620CFBF-D373-4BA6-BE41-62B50B94578C}"/>
          </ac:spMkLst>
        </pc:spChg>
        <pc:spChg chg="add del">
          <ac:chgData name="Trinh, Phuong Le Thien" userId="8686484d-85be-420b-bb27-df9709f57098" providerId="ADAL" clId="{3E062FCB-1BB8-EF4A-B5B7-024553FF941C}" dt="2023-11-20T21:44:31.972" v="2027" actId="26606"/>
          <ac:spMkLst>
            <pc:docMk/>
            <pc:sldMk cId="48134844" sldId="277"/>
            <ac:spMk id="49" creationId="{700BC7B2-0C3D-459F-92C1-3605AA3F092D}"/>
          </ac:spMkLst>
        </pc:spChg>
        <pc:spChg chg="add del">
          <ac:chgData name="Trinh, Phuong Le Thien" userId="8686484d-85be-420b-bb27-df9709f57098" providerId="ADAL" clId="{3E062FCB-1BB8-EF4A-B5B7-024553FF941C}" dt="2023-11-20T21:44:31.972" v="2027" actId="26606"/>
          <ac:spMkLst>
            <pc:docMk/>
            <pc:sldMk cId="48134844" sldId="277"/>
            <ac:spMk id="51" creationId="{24F4B005-B785-4A57-9E5A-82D85F00DA39}"/>
          </ac:spMkLst>
        </pc:spChg>
        <pc:spChg chg="add del">
          <ac:chgData name="Trinh, Phuong Le Thien" userId="8686484d-85be-420b-bb27-df9709f57098" providerId="ADAL" clId="{3E062FCB-1BB8-EF4A-B5B7-024553FF941C}" dt="2023-11-20T21:44:31.972" v="2027" actId="26606"/>
          <ac:spMkLst>
            <pc:docMk/>
            <pc:sldMk cId="48134844" sldId="277"/>
            <ac:spMk id="53" creationId="{196ED9B6-969E-4AC4-ACD0-95A421BAB391}"/>
          </ac:spMkLst>
        </pc:spChg>
        <pc:spChg chg="add del">
          <ac:chgData name="Trinh, Phuong Le Thien" userId="8686484d-85be-420b-bb27-df9709f57098" providerId="ADAL" clId="{3E062FCB-1BB8-EF4A-B5B7-024553FF941C}" dt="2023-11-20T21:44:31.972" v="2027" actId="26606"/>
          <ac:spMkLst>
            <pc:docMk/>
            <pc:sldMk cId="48134844" sldId="277"/>
            <ac:spMk id="55" creationId="{E317ADBB-3E4F-42D2-B7F2-A15924AD500C}"/>
          </ac:spMkLst>
        </pc:spChg>
        <pc:spChg chg="add del">
          <ac:chgData name="Trinh, Phuong Le Thien" userId="8686484d-85be-420b-bb27-df9709f57098" providerId="ADAL" clId="{3E062FCB-1BB8-EF4A-B5B7-024553FF941C}" dt="2023-11-20T21:44:31.972" v="2027" actId="26606"/>
          <ac:spMkLst>
            <pc:docMk/>
            <pc:sldMk cId="48134844" sldId="277"/>
            <ac:spMk id="57" creationId="{2E9B2055-E384-472D-91D3-74775CDA167C}"/>
          </ac:spMkLst>
        </pc:spChg>
        <pc:spChg chg="add del">
          <ac:chgData name="Trinh, Phuong Le Thien" userId="8686484d-85be-420b-bb27-df9709f57098" providerId="ADAL" clId="{3E062FCB-1BB8-EF4A-B5B7-024553FF941C}" dt="2023-11-20T21:44:31.972" v="2027" actId="26606"/>
          <ac:spMkLst>
            <pc:docMk/>
            <pc:sldMk cId="48134844" sldId="277"/>
            <ac:spMk id="59" creationId="{1F8EFF99-76BF-4F9B-ADAA-B8D310153B74}"/>
          </ac:spMkLst>
        </pc:spChg>
        <pc:spChg chg="add del">
          <ac:chgData name="Trinh, Phuong Le Thien" userId="8686484d-85be-420b-bb27-df9709f57098" providerId="ADAL" clId="{3E062FCB-1BB8-EF4A-B5B7-024553FF941C}" dt="2023-11-20T21:44:31.972" v="2027" actId="26606"/>
          <ac:spMkLst>
            <pc:docMk/>
            <pc:sldMk cId="48134844" sldId="277"/>
            <ac:spMk id="61" creationId="{626F1B89-B88E-4CE3-90BF-3704BAF48824}"/>
          </ac:spMkLst>
        </pc:spChg>
        <pc:spChg chg="add del">
          <ac:chgData name="Trinh, Phuong Le Thien" userId="8686484d-85be-420b-bb27-df9709f57098" providerId="ADAL" clId="{3E062FCB-1BB8-EF4A-B5B7-024553FF941C}" dt="2023-11-20T21:44:31.972" v="2027" actId="26606"/>
          <ac:spMkLst>
            <pc:docMk/>
            <pc:sldMk cId="48134844" sldId="277"/>
            <ac:spMk id="63" creationId="{C72C1CB8-8213-4EE7-AFFF-B0A74E7A74CA}"/>
          </ac:spMkLst>
        </pc:spChg>
        <pc:spChg chg="add del">
          <ac:chgData name="Trinh, Phuong Le Thien" userId="8686484d-85be-420b-bb27-df9709f57098" providerId="ADAL" clId="{3E062FCB-1BB8-EF4A-B5B7-024553FF941C}" dt="2023-11-20T21:44:31.972" v="2027" actId="26606"/>
          <ac:spMkLst>
            <pc:docMk/>
            <pc:sldMk cId="48134844" sldId="277"/>
            <ac:spMk id="65" creationId="{2FF32C41-49E2-459E-9AC4-64269039B12A}"/>
          </ac:spMkLst>
        </pc:spChg>
        <pc:spChg chg="add del">
          <ac:chgData name="Trinh, Phuong Le Thien" userId="8686484d-85be-420b-bb27-df9709f57098" providerId="ADAL" clId="{3E062FCB-1BB8-EF4A-B5B7-024553FF941C}" dt="2023-11-20T21:44:31.972" v="2027" actId="26606"/>
          <ac:spMkLst>
            <pc:docMk/>
            <pc:sldMk cId="48134844" sldId="277"/>
            <ac:spMk id="67" creationId="{06B5D5F0-EA51-440D-81A0-FE60CCFBA9C1}"/>
          </ac:spMkLst>
        </pc:spChg>
        <pc:spChg chg="add del">
          <ac:chgData name="Trinh, Phuong Le Thien" userId="8686484d-85be-420b-bb27-df9709f57098" providerId="ADAL" clId="{3E062FCB-1BB8-EF4A-B5B7-024553FF941C}" dt="2023-11-20T21:44:31.972" v="2027" actId="26606"/>
          <ac:spMkLst>
            <pc:docMk/>
            <pc:sldMk cId="48134844" sldId="277"/>
            <ac:spMk id="69" creationId="{B7CA6C2F-61C2-486F-B691-E8EB4BA27618}"/>
          </ac:spMkLst>
        </pc:spChg>
        <pc:spChg chg="add del">
          <ac:chgData name="Trinh, Phuong Le Thien" userId="8686484d-85be-420b-bb27-df9709f57098" providerId="ADAL" clId="{3E062FCB-1BB8-EF4A-B5B7-024553FF941C}" dt="2023-11-20T21:44:31.972" v="2027" actId="26606"/>
          <ac:spMkLst>
            <pc:docMk/>
            <pc:sldMk cId="48134844" sldId="277"/>
            <ac:spMk id="71" creationId="{A6727626-8944-4EB7-B327-B696FE484D24}"/>
          </ac:spMkLst>
        </pc:spChg>
        <pc:spChg chg="add del">
          <ac:chgData name="Trinh, Phuong Le Thien" userId="8686484d-85be-420b-bb27-df9709f57098" providerId="ADAL" clId="{3E062FCB-1BB8-EF4A-B5B7-024553FF941C}" dt="2023-11-20T21:44:31.972" v="2027" actId="26606"/>
          <ac:spMkLst>
            <pc:docMk/>
            <pc:sldMk cId="48134844" sldId="277"/>
            <ac:spMk id="73" creationId="{CFBBE0E2-8BDF-4B26-BEBC-DB799B8F6B44}"/>
          </ac:spMkLst>
        </pc:spChg>
        <pc:spChg chg="add del">
          <ac:chgData name="Trinh, Phuong Le Thien" userId="8686484d-85be-420b-bb27-df9709f57098" providerId="ADAL" clId="{3E062FCB-1BB8-EF4A-B5B7-024553FF941C}" dt="2023-11-20T21:44:31.972" v="2027" actId="26606"/>
          <ac:spMkLst>
            <pc:docMk/>
            <pc:sldMk cId="48134844" sldId="277"/>
            <ac:spMk id="75" creationId="{8EB99B25-2662-42DE-8F5D-E0F6F28C859A}"/>
          </ac:spMkLst>
        </pc:spChg>
        <pc:spChg chg="add del">
          <ac:chgData name="Trinh, Phuong Le Thien" userId="8686484d-85be-420b-bb27-df9709f57098" providerId="ADAL" clId="{3E062FCB-1BB8-EF4A-B5B7-024553FF941C}" dt="2023-11-20T21:44:31.972" v="2027" actId="26606"/>
          <ac:spMkLst>
            <pc:docMk/>
            <pc:sldMk cId="48134844" sldId="277"/>
            <ac:spMk id="77" creationId="{496BF3B0-761A-4454-BE3C-86B4675DC037}"/>
          </ac:spMkLst>
        </pc:spChg>
        <pc:spChg chg="add del">
          <ac:chgData name="Trinh, Phuong Le Thien" userId="8686484d-85be-420b-bb27-df9709f57098" providerId="ADAL" clId="{3E062FCB-1BB8-EF4A-B5B7-024553FF941C}" dt="2023-11-20T21:44:31.972" v="2027" actId="26606"/>
          <ac:spMkLst>
            <pc:docMk/>
            <pc:sldMk cId="48134844" sldId="277"/>
            <ac:spMk id="79" creationId="{B519F0F1-B284-44D5-91E9-5018219AFF78}"/>
          </ac:spMkLst>
        </pc:spChg>
        <pc:spChg chg="add del">
          <ac:chgData name="Trinh, Phuong Le Thien" userId="8686484d-85be-420b-bb27-df9709f57098" providerId="ADAL" clId="{3E062FCB-1BB8-EF4A-B5B7-024553FF941C}" dt="2023-11-20T21:44:31.972" v="2027" actId="26606"/>
          <ac:spMkLst>
            <pc:docMk/>
            <pc:sldMk cId="48134844" sldId="277"/>
            <ac:spMk id="81" creationId="{0ED49C08-BE23-43F9-A421-6CD45C78082D}"/>
          </ac:spMkLst>
        </pc:spChg>
        <pc:spChg chg="add del">
          <ac:chgData name="Trinh, Phuong Le Thien" userId="8686484d-85be-420b-bb27-df9709f57098" providerId="ADAL" clId="{3E062FCB-1BB8-EF4A-B5B7-024553FF941C}" dt="2023-11-20T21:44:31.972" v="2027" actId="26606"/>
          <ac:spMkLst>
            <pc:docMk/>
            <pc:sldMk cId="48134844" sldId="277"/>
            <ac:spMk id="83" creationId="{92F171FA-0CB2-4F4C-A2F3-1B7B6B0289BD}"/>
          </ac:spMkLst>
        </pc:spChg>
        <pc:spChg chg="add del">
          <ac:chgData name="Trinh, Phuong Le Thien" userId="8686484d-85be-420b-bb27-df9709f57098" providerId="ADAL" clId="{3E062FCB-1BB8-EF4A-B5B7-024553FF941C}" dt="2023-11-20T21:44:31.972" v="2027" actId="26606"/>
          <ac:spMkLst>
            <pc:docMk/>
            <pc:sldMk cId="48134844" sldId="277"/>
            <ac:spMk id="85" creationId="{A0073675-5E26-428E-A2F7-2A952D31454B}"/>
          </ac:spMkLst>
        </pc:spChg>
        <pc:spChg chg="add del">
          <ac:chgData name="Trinh, Phuong Le Thien" userId="8686484d-85be-420b-bb27-df9709f57098" providerId="ADAL" clId="{3E062FCB-1BB8-EF4A-B5B7-024553FF941C}" dt="2023-11-20T21:44:31.972" v="2027" actId="26606"/>
          <ac:spMkLst>
            <pc:docMk/>
            <pc:sldMk cId="48134844" sldId="277"/>
            <ac:spMk id="87" creationId="{D8C4C7E6-114C-4D16-9FC6-1260653C2375}"/>
          </ac:spMkLst>
        </pc:spChg>
        <pc:spChg chg="add del">
          <ac:chgData name="Trinh, Phuong Le Thien" userId="8686484d-85be-420b-bb27-df9709f57098" providerId="ADAL" clId="{3E062FCB-1BB8-EF4A-B5B7-024553FF941C}" dt="2023-11-20T21:44:31.972" v="2027" actId="26606"/>
          <ac:spMkLst>
            <pc:docMk/>
            <pc:sldMk cId="48134844" sldId="277"/>
            <ac:spMk id="89" creationId="{5FB2CD0B-BF87-4FEC-B6B6-0DA50B9314A2}"/>
          </ac:spMkLst>
        </pc:spChg>
        <pc:spChg chg="add del">
          <ac:chgData name="Trinh, Phuong Le Thien" userId="8686484d-85be-420b-bb27-df9709f57098" providerId="ADAL" clId="{3E062FCB-1BB8-EF4A-B5B7-024553FF941C}" dt="2023-11-20T21:44:31.972" v="2027" actId="26606"/>
          <ac:spMkLst>
            <pc:docMk/>
            <pc:sldMk cId="48134844" sldId="277"/>
            <ac:spMk id="91" creationId="{D12EC8B9-DE60-44BC-9911-A9CD8EF50666}"/>
          </ac:spMkLst>
        </pc:spChg>
        <pc:spChg chg="add del">
          <ac:chgData name="Trinh, Phuong Le Thien" userId="8686484d-85be-420b-bb27-df9709f57098" providerId="ADAL" clId="{3E062FCB-1BB8-EF4A-B5B7-024553FF941C}" dt="2023-11-20T21:44:31.972" v="2027" actId="26606"/>
          <ac:spMkLst>
            <pc:docMk/>
            <pc:sldMk cId="48134844" sldId="277"/>
            <ac:spMk id="93" creationId="{9B0D6CF6-D17B-4DC7-828A-773636910C92}"/>
          </ac:spMkLst>
        </pc:spChg>
        <pc:spChg chg="add del">
          <ac:chgData name="Trinh, Phuong Le Thien" userId="8686484d-85be-420b-bb27-df9709f57098" providerId="ADAL" clId="{3E062FCB-1BB8-EF4A-B5B7-024553FF941C}" dt="2023-11-20T21:44:31.972" v="2027" actId="26606"/>
          <ac:spMkLst>
            <pc:docMk/>
            <pc:sldMk cId="48134844" sldId="277"/>
            <ac:spMk id="95" creationId="{8C6933FD-FAB6-403B-9CD4-EF0E06CF799C}"/>
          </ac:spMkLst>
        </pc:spChg>
        <pc:spChg chg="add del">
          <ac:chgData name="Trinh, Phuong Le Thien" userId="8686484d-85be-420b-bb27-df9709f57098" providerId="ADAL" clId="{3E062FCB-1BB8-EF4A-B5B7-024553FF941C}" dt="2023-11-20T21:44:31.972" v="2027" actId="26606"/>
          <ac:spMkLst>
            <pc:docMk/>
            <pc:sldMk cId="48134844" sldId="277"/>
            <ac:spMk id="97" creationId="{5C2A4452-6B00-411C-80AB-29AE135B4550}"/>
          </ac:spMkLst>
        </pc:spChg>
        <pc:spChg chg="add del">
          <ac:chgData name="Trinh, Phuong Le Thien" userId="8686484d-85be-420b-bb27-df9709f57098" providerId="ADAL" clId="{3E062FCB-1BB8-EF4A-B5B7-024553FF941C}" dt="2023-11-20T21:44:31.972" v="2027" actId="26606"/>
          <ac:spMkLst>
            <pc:docMk/>
            <pc:sldMk cId="48134844" sldId="277"/>
            <ac:spMk id="99" creationId="{3F4D3F48-1D65-45EB-91E2-BEFFB2440C97}"/>
          </ac:spMkLst>
        </pc:spChg>
        <pc:spChg chg="add del">
          <ac:chgData name="Trinh, Phuong Le Thien" userId="8686484d-85be-420b-bb27-df9709f57098" providerId="ADAL" clId="{3E062FCB-1BB8-EF4A-B5B7-024553FF941C}" dt="2023-11-20T21:44:31.972" v="2027" actId="26606"/>
          <ac:spMkLst>
            <pc:docMk/>
            <pc:sldMk cId="48134844" sldId="277"/>
            <ac:spMk id="101" creationId="{F5A66334-17A8-4594-AB17-4C33A955B27D}"/>
          </ac:spMkLst>
        </pc:spChg>
        <pc:spChg chg="add del">
          <ac:chgData name="Trinh, Phuong Le Thien" userId="8686484d-85be-420b-bb27-df9709f57098" providerId="ADAL" clId="{3E062FCB-1BB8-EF4A-B5B7-024553FF941C}" dt="2023-11-20T21:44:31.972" v="2027" actId="26606"/>
          <ac:spMkLst>
            <pc:docMk/>
            <pc:sldMk cId="48134844" sldId="277"/>
            <ac:spMk id="103" creationId="{FB7FEAD3-708C-4B79-B452-4445C27780D9}"/>
          </ac:spMkLst>
        </pc:spChg>
        <pc:spChg chg="add del">
          <ac:chgData name="Trinh, Phuong Le Thien" userId="8686484d-85be-420b-bb27-df9709f57098" providerId="ADAL" clId="{3E062FCB-1BB8-EF4A-B5B7-024553FF941C}" dt="2023-11-20T21:44:31.972" v="2027" actId="26606"/>
          <ac:spMkLst>
            <pc:docMk/>
            <pc:sldMk cId="48134844" sldId="277"/>
            <ac:spMk id="105" creationId="{41281533-9B25-42A4-9F50-34B4F24C0E5B}"/>
          </ac:spMkLst>
        </pc:spChg>
        <pc:spChg chg="add del">
          <ac:chgData name="Trinh, Phuong Le Thien" userId="8686484d-85be-420b-bb27-df9709f57098" providerId="ADAL" clId="{3E062FCB-1BB8-EF4A-B5B7-024553FF941C}" dt="2023-11-20T21:44:31.972" v="2027" actId="26606"/>
          <ac:spMkLst>
            <pc:docMk/>
            <pc:sldMk cId="48134844" sldId="277"/>
            <ac:spMk id="107" creationId="{007246F1-084B-45D9-BDD9-99BB53F6C9AD}"/>
          </ac:spMkLst>
        </pc:spChg>
        <pc:spChg chg="add del">
          <ac:chgData name="Trinh, Phuong Le Thien" userId="8686484d-85be-420b-bb27-df9709f57098" providerId="ADAL" clId="{3E062FCB-1BB8-EF4A-B5B7-024553FF941C}" dt="2023-11-20T21:44:31.972" v="2027" actId="26606"/>
          <ac:spMkLst>
            <pc:docMk/>
            <pc:sldMk cId="48134844" sldId="277"/>
            <ac:spMk id="109" creationId="{77CDD712-F443-4EDC-B663-5EC5ACD7DBE0}"/>
          </ac:spMkLst>
        </pc:spChg>
        <pc:spChg chg="add del">
          <ac:chgData name="Trinh, Phuong Le Thien" userId="8686484d-85be-420b-bb27-df9709f57098" providerId="ADAL" clId="{3E062FCB-1BB8-EF4A-B5B7-024553FF941C}" dt="2023-11-20T21:44:31.972" v="2027" actId="26606"/>
          <ac:spMkLst>
            <pc:docMk/>
            <pc:sldMk cId="48134844" sldId="277"/>
            <ac:spMk id="111" creationId="{4A695BE5-DE27-460F-845F-45BB814FE35C}"/>
          </ac:spMkLst>
        </pc:spChg>
        <pc:spChg chg="add del">
          <ac:chgData name="Trinh, Phuong Le Thien" userId="8686484d-85be-420b-bb27-df9709f57098" providerId="ADAL" clId="{3E062FCB-1BB8-EF4A-B5B7-024553FF941C}" dt="2023-11-20T21:44:31.972" v="2027" actId="26606"/>
          <ac:spMkLst>
            <pc:docMk/>
            <pc:sldMk cId="48134844" sldId="277"/>
            <ac:spMk id="113" creationId="{DE28BE4E-1A59-46FF-810A-A8F9A46F7026}"/>
          </ac:spMkLst>
        </pc:spChg>
        <pc:spChg chg="add del">
          <ac:chgData name="Trinh, Phuong Le Thien" userId="8686484d-85be-420b-bb27-df9709f57098" providerId="ADAL" clId="{3E062FCB-1BB8-EF4A-B5B7-024553FF941C}" dt="2023-11-20T21:44:31.972" v="2027" actId="26606"/>
          <ac:spMkLst>
            <pc:docMk/>
            <pc:sldMk cId="48134844" sldId="277"/>
            <ac:spMk id="115" creationId="{A3CF799A-9839-4CB1-9381-DCC0C1FE1B37}"/>
          </ac:spMkLst>
        </pc:spChg>
        <pc:spChg chg="add del">
          <ac:chgData name="Trinh, Phuong Le Thien" userId="8686484d-85be-420b-bb27-df9709f57098" providerId="ADAL" clId="{3E062FCB-1BB8-EF4A-B5B7-024553FF941C}" dt="2023-11-20T21:44:31.972" v="2027" actId="26606"/>
          <ac:spMkLst>
            <pc:docMk/>
            <pc:sldMk cId="48134844" sldId="277"/>
            <ac:spMk id="117" creationId="{1EFA42E9-27C0-423D-93C8-794A9683FCF1}"/>
          </ac:spMkLst>
        </pc:spChg>
        <pc:spChg chg="add del">
          <ac:chgData name="Trinh, Phuong Le Thien" userId="8686484d-85be-420b-bb27-df9709f57098" providerId="ADAL" clId="{3E062FCB-1BB8-EF4A-B5B7-024553FF941C}" dt="2023-11-20T21:44:31.972" v="2027" actId="26606"/>
          <ac:spMkLst>
            <pc:docMk/>
            <pc:sldMk cId="48134844" sldId="277"/>
            <ac:spMk id="119" creationId="{E5B56BED-7578-4E42-889D-34AA58F679ED}"/>
          </ac:spMkLst>
        </pc:spChg>
        <pc:spChg chg="add del">
          <ac:chgData name="Trinh, Phuong Le Thien" userId="8686484d-85be-420b-bb27-df9709f57098" providerId="ADAL" clId="{3E062FCB-1BB8-EF4A-B5B7-024553FF941C}" dt="2023-11-20T21:44:31.972" v="2027" actId="26606"/>
          <ac:spMkLst>
            <pc:docMk/>
            <pc:sldMk cId="48134844" sldId="277"/>
            <ac:spMk id="121" creationId="{FCC7DD6E-E0E5-46B9-81B7-3B2F7B333264}"/>
          </ac:spMkLst>
        </pc:spChg>
        <pc:spChg chg="add del">
          <ac:chgData name="Trinh, Phuong Le Thien" userId="8686484d-85be-420b-bb27-df9709f57098" providerId="ADAL" clId="{3E062FCB-1BB8-EF4A-B5B7-024553FF941C}" dt="2023-11-20T21:44:31.972" v="2027" actId="26606"/>
          <ac:spMkLst>
            <pc:docMk/>
            <pc:sldMk cId="48134844" sldId="277"/>
            <ac:spMk id="123" creationId="{9C83D9FD-E06E-407B-BA7C-2C2AD5B16C24}"/>
          </ac:spMkLst>
        </pc:spChg>
        <pc:spChg chg="add del">
          <ac:chgData name="Trinh, Phuong Le Thien" userId="8686484d-85be-420b-bb27-df9709f57098" providerId="ADAL" clId="{3E062FCB-1BB8-EF4A-B5B7-024553FF941C}" dt="2023-11-20T21:44:31.972" v="2027" actId="26606"/>
          <ac:spMkLst>
            <pc:docMk/>
            <pc:sldMk cId="48134844" sldId="277"/>
            <ac:spMk id="125" creationId="{3C1174EE-071E-4421-BD9C-2C2D84190D2E}"/>
          </ac:spMkLst>
        </pc:spChg>
        <pc:spChg chg="add del">
          <ac:chgData name="Trinh, Phuong Le Thien" userId="8686484d-85be-420b-bb27-df9709f57098" providerId="ADAL" clId="{3E062FCB-1BB8-EF4A-B5B7-024553FF941C}" dt="2023-11-20T21:44:31.972" v="2027" actId="26606"/>
          <ac:spMkLst>
            <pc:docMk/>
            <pc:sldMk cId="48134844" sldId="277"/>
            <ac:spMk id="127" creationId="{6F280CAD-1F1B-4F43-99A3-B2EC2A7F30F4}"/>
          </ac:spMkLst>
        </pc:spChg>
        <pc:spChg chg="add del">
          <ac:chgData name="Trinh, Phuong Le Thien" userId="8686484d-85be-420b-bb27-df9709f57098" providerId="ADAL" clId="{3E062FCB-1BB8-EF4A-B5B7-024553FF941C}" dt="2023-11-20T21:44:31.972" v="2027" actId="26606"/>
          <ac:spMkLst>
            <pc:docMk/>
            <pc:sldMk cId="48134844" sldId="277"/>
            <ac:spMk id="129" creationId="{0D5C974E-4B43-4FFA-8230-DB0E1993C331}"/>
          </ac:spMkLst>
        </pc:spChg>
        <pc:spChg chg="add del">
          <ac:chgData name="Trinh, Phuong Le Thien" userId="8686484d-85be-420b-bb27-df9709f57098" providerId="ADAL" clId="{3E062FCB-1BB8-EF4A-B5B7-024553FF941C}" dt="2023-11-20T21:44:31.972" v="2027" actId="26606"/>
          <ac:spMkLst>
            <pc:docMk/>
            <pc:sldMk cId="48134844" sldId="277"/>
            <ac:spMk id="131" creationId="{A1CACEBA-A7A9-45FB-897A-888150011BC6}"/>
          </ac:spMkLst>
        </pc:spChg>
        <pc:spChg chg="add del">
          <ac:chgData name="Trinh, Phuong Le Thien" userId="8686484d-85be-420b-bb27-df9709f57098" providerId="ADAL" clId="{3E062FCB-1BB8-EF4A-B5B7-024553FF941C}" dt="2023-11-20T21:44:31.972" v="2027" actId="26606"/>
          <ac:spMkLst>
            <pc:docMk/>
            <pc:sldMk cId="48134844" sldId="277"/>
            <ac:spMk id="133" creationId="{583E2F4A-E235-4600-A80D-18C1C36EE5FA}"/>
          </ac:spMkLst>
        </pc:spChg>
        <pc:spChg chg="add del">
          <ac:chgData name="Trinh, Phuong Le Thien" userId="8686484d-85be-420b-bb27-df9709f57098" providerId="ADAL" clId="{3E062FCB-1BB8-EF4A-B5B7-024553FF941C}" dt="2023-11-20T21:44:31.972" v="2027" actId="26606"/>
          <ac:spMkLst>
            <pc:docMk/>
            <pc:sldMk cId="48134844" sldId="277"/>
            <ac:spMk id="135" creationId="{F16259CF-A0BC-4673-91C7-A7D3CDF7C7FD}"/>
          </ac:spMkLst>
        </pc:spChg>
        <pc:spChg chg="add del">
          <ac:chgData name="Trinh, Phuong Le Thien" userId="8686484d-85be-420b-bb27-df9709f57098" providerId="ADAL" clId="{3E062FCB-1BB8-EF4A-B5B7-024553FF941C}" dt="2023-11-20T21:44:31.972" v="2027" actId="26606"/>
          <ac:spMkLst>
            <pc:docMk/>
            <pc:sldMk cId="48134844" sldId="277"/>
            <ac:spMk id="137" creationId="{B09A934A-4464-4C9B-ACAD-9128E0B615E4}"/>
          </ac:spMkLst>
        </pc:spChg>
        <pc:spChg chg="add del">
          <ac:chgData name="Trinh, Phuong Le Thien" userId="8686484d-85be-420b-bb27-df9709f57098" providerId="ADAL" clId="{3E062FCB-1BB8-EF4A-B5B7-024553FF941C}" dt="2023-11-20T21:44:31.972" v="2027" actId="26606"/>
          <ac:spMkLst>
            <pc:docMk/>
            <pc:sldMk cId="48134844" sldId="277"/>
            <ac:spMk id="139" creationId="{CB010BB8-6FD4-498C-994D-53C8DC7491EE}"/>
          </ac:spMkLst>
        </pc:spChg>
        <pc:spChg chg="add del">
          <ac:chgData name="Trinh, Phuong Le Thien" userId="8686484d-85be-420b-bb27-df9709f57098" providerId="ADAL" clId="{3E062FCB-1BB8-EF4A-B5B7-024553FF941C}" dt="2023-11-20T21:44:31.972" v="2027" actId="26606"/>
          <ac:spMkLst>
            <pc:docMk/>
            <pc:sldMk cId="48134844" sldId="277"/>
            <ac:spMk id="141" creationId="{2D373437-2902-4D8A-B887-F6941556C277}"/>
          </ac:spMkLst>
        </pc:spChg>
        <pc:spChg chg="add del">
          <ac:chgData name="Trinh, Phuong Le Thien" userId="8686484d-85be-420b-bb27-df9709f57098" providerId="ADAL" clId="{3E062FCB-1BB8-EF4A-B5B7-024553FF941C}" dt="2023-11-20T21:44:31.972" v="2027" actId="26606"/>
          <ac:spMkLst>
            <pc:docMk/>
            <pc:sldMk cId="48134844" sldId="277"/>
            <ac:spMk id="143" creationId="{217D616F-FDFA-439E-8B09-E55F8234B05F}"/>
          </ac:spMkLst>
        </pc:spChg>
        <pc:spChg chg="add del">
          <ac:chgData name="Trinh, Phuong Le Thien" userId="8686484d-85be-420b-bb27-df9709f57098" providerId="ADAL" clId="{3E062FCB-1BB8-EF4A-B5B7-024553FF941C}" dt="2023-11-20T21:44:31.972" v="2027" actId="26606"/>
          <ac:spMkLst>
            <pc:docMk/>
            <pc:sldMk cId="48134844" sldId="277"/>
            <ac:spMk id="145" creationId="{0F74D32E-67FC-452C-A52B-988DB4984338}"/>
          </ac:spMkLst>
        </pc:spChg>
        <pc:spChg chg="add del">
          <ac:chgData name="Trinh, Phuong Le Thien" userId="8686484d-85be-420b-bb27-df9709f57098" providerId="ADAL" clId="{3E062FCB-1BB8-EF4A-B5B7-024553FF941C}" dt="2023-11-20T21:44:31.972" v="2027" actId="26606"/>
          <ac:spMkLst>
            <pc:docMk/>
            <pc:sldMk cId="48134844" sldId="277"/>
            <ac:spMk id="147" creationId="{B8F74E45-2803-4A11-9333-3639A1C2F2D9}"/>
          </ac:spMkLst>
        </pc:spChg>
        <pc:spChg chg="add del">
          <ac:chgData name="Trinh, Phuong Le Thien" userId="8686484d-85be-420b-bb27-df9709f57098" providerId="ADAL" clId="{3E062FCB-1BB8-EF4A-B5B7-024553FF941C}" dt="2023-11-20T21:44:31.972" v="2027" actId="26606"/>
          <ac:spMkLst>
            <pc:docMk/>
            <pc:sldMk cId="48134844" sldId="277"/>
            <ac:spMk id="149" creationId="{106009C3-0971-47AF-8BD9-2EC8A6A4B2F3}"/>
          </ac:spMkLst>
        </pc:spChg>
        <pc:spChg chg="add del">
          <ac:chgData name="Trinh, Phuong Le Thien" userId="8686484d-85be-420b-bb27-df9709f57098" providerId="ADAL" clId="{3E062FCB-1BB8-EF4A-B5B7-024553FF941C}" dt="2023-11-20T21:44:31.972" v="2027" actId="26606"/>
          <ac:spMkLst>
            <pc:docMk/>
            <pc:sldMk cId="48134844" sldId="277"/>
            <ac:spMk id="151" creationId="{ED29B115-F34D-4E41-A4A2-C0CE41C697C8}"/>
          </ac:spMkLst>
        </pc:spChg>
        <pc:spChg chg="add del">
          <ac:chgData name="Trinh, Phuong Le Thien" userId="8686484d-85be-420b-bb27-df9709f57098" providerId="ADAL" clId="{3E062FCB-1BB8-EF4A-B5B7-024553FF941C}" dt="2023-11-20T21:44:31.972" v="2027" actId="26606"/>
          <ac:spMkLst>
            <pc:docMk/>
            <pc:sldMk cId="48134844" sldId="277"/>
            <ac:spMk id="153" creationId="{19D4861C-7907-48BF-84E7-96C0E098D43A}"/>
          </ac:spMkLst>
        </pc:spChg>
        <pc:spChg chg="add del">
          <ac:chgData name="Trinh, Phuong Le Thien" userId="8686484d-85be-420b-bb27-df9709f57098" providerId="ADAL" clId="{3E062FCB-1BB8-EF4A-B5B7-024553FF941C}" dt="2023-11-20T21:44:31.972" v="2027" actId="26606"/>
          <ac:spMkLst>
            <pc:docMk/>
            <pc:sldMk cId="48134844" sldId="277"/>
            <ac:spMk id="155" creationId="{AEF03EB9-6D77-4E55-BCF2-4402550D39A6}"/>
          </ac:spMkLst>
        </pc:spChg>
        <pc:spChg chg="add del">
          <ac:chgData name="Trinh, Phuong Le Thien" userId="8686484d-85be-420b-bb27-df9709f57098" providerId="ADAL" clId="{3E062FCB-1BB8-EF4A-B5B7-024553FF941C}" dt="2023-11-20T21:44:31.972" v="2027" actId="26606"/>
          <ac:spMkLst>
            <pc:docMk/>
            <pc:sldMk cId="48134844" sldId="277"/>
            <ac:spMk id="157" creationId="{1C9C3C8B-A28D-44DF-AA29-02B28AED7148}"/>
          </ac:spMkLst>
        </pc:spChg>
        <pc:spChg chg="add del">
          <ac:chgData name="Trinh, Phuong Le Thien" userId="8686484d-85be-420b-bb27-df9709f57098" providerId="ADAL" clId="{3E062FCB-1BB8-EF4A-B5B7-024553FF941C}" dt="2023-11-20T21:44:31.972" v="2027" actId="26606"/>
          <ac:spMkLst>
            <pc:docMk/>
            <pc:sldMk cId="48134844" sldId="277"/>
            <ac:spMk id="159" creationId="{1EB7CB2D-F6AA-4861-B158-DA3E6B923EC2}"/>
          </ac:spMkLst>
        </pc:spChg>
        <pc:spChg chg="add del">
          <ac:chgData name="Trinh, Phuong Le Thien" userId="8686484d-85be-420b-bb27-df9709f57098" providerId="ADAL" clId="{3E062FCB-1BB8-EF4A-B5B7-024553FF941C}" dt="2023-11-20T21:44:31.972" v="2027" actId="26606"/>
          <ac:spMkLst>
            <pc:docMk/>
            <pc:sldMk cId="48134844" sldId="277"/>
            <ac:spMk id="161" creationId="{48203367-1F19-4C4F-B38D-929816F787B1}"/>
          </ac:spMkLst>
        </pc:spChg>
        <pc:spChg chg="add del">
          <ac:chgData name="Trinh, Phuong Le Thien" userId="8686484d-85be-420b-bb27-df9709f57098" providerId="ADAL" clId="{3E062FCB-1BB8-EF4A-B5B7-024553FF941C}" dt="2023-11-20T21:44:31.972" v="2027" actId="26606"/>
          <ac:spMkLst>
            <pc:docMk/>
            <pc:sldMk cId="48134844" sldId="277"/>
            <ac:spMk id="163" creationId="{B89B3B49-0A7E-4573-9B52-D1B0659831AB}"/>
          </ac:spMkLst>
        </pc:spChg>
        <pc:spChg chg="add del">
          <ac:chgData name="Trinh, Phuong Le Thien" userId="8686484d-85be-420b-bb27-df9709f57098" providerId="ADAL" clId="{3E062FCB-1BB8-EF4A-B5B7-024553FF941C}" dt="2023-11-20T21:44:31.972" v="2027" actId="26606"/>
          <ac:spMkLst>
            <pc:docMk/>
            <pc:sldMk cId="48134844" sldId="277"/>
            <ac:spMk id="165" creationId="{0288BD39-0846-445A-BD81-1E34E0E99ED0}"/>
          </ac:spMkLst>
        </pc:spChg>
        <pc:spChg chg="add del">
          <ac:chgData name="Trinh, Phuong Le Thien" userId="8686484d-85be-420b-bb27-df9709f57098" providerId="ADAL" clId="{3E062FCB-1BB8-EF4A-B5B7-024553FF941C}" dt="2023-11-20T21:44:31.972" v="2027" actId="26606"/>
          <ac:spMkLst>
            <pc:docMk/>
            <pc:sldMk cId="48134844" sldId="277"/>
            <ac:spMk id="167" creationId="{BA82150B-D747-458F-8C52-72FBA52BCDBA}"/>
          </ac:spMkLst>
        </pc:spChg>
        <pc:spChg chg="add del">
          <ac:chgData name="Trinh, Phuong Le Thien" userId="8686484d-85be-420b-bb27-df9709f57098" providerId="ADAL" clId="{3E062FCB-1BB8-EF4A-B5B7-024553FF941C}" dt="2023-11-20T21:44:31.972" v="2027" actId="26606"/>
          <ac:spMkLst>
            <pc:docMk/>
            <pc:sldMk cId="48134844" sldId="277"/>
            <ac:spMk id="169" creationId="{FEBB9D94-7802-4607-9BA4-62FB212BFCC8}"/>
          </ac:spMkLst>
        </pc:spChg>
        <pc:spChg chg="add del">
          <ac:chgData name="Trinh, Phuong Le Thien" userId="8686484d-85be-420b-bb27-df9709f57098" providerId="ADAL" clId="{3E062FCB-1BB8-EF4A-B5B7-024553FF941C}" dt="2023-11-20T21:44:31.972" v="2027" actId="26606"/>
          <ac:spMkLst>
            <pc:docMk/>
            <pc:sldMk cId="48134844" sldId="277"/>
            <ac:spMk id="171" creationId="{24743784-06E3-4913-9DFD-2FCBF9D929C9}"/>
          </ac:spMkLst>
        </pc:spChg>
        <pc:spChg chg="add del">
          <ac:chgData name="Trinh, Phuong Le Thien" userId="8686484d-85be-420b-bb27-df9709f57098" providerId="ADAL" clId="{3E062FCB-1BB8-EF4A-B5B7-024553FF941C}" dt="2023-11-20T21:44:31.972" v="2027" actId="26606"/>
          <ac:spMkLst>
            <pc:docMk/>
            <pc:sldMk cId="48134844" sldId="277"/>
            <ac:spMk id="173" creationId="{25CD3315-6611-406F-AF95-2EF9F5A5B048}"/>
          </ac:spMkLst>
        </pc:spChg>
        <pc:spChg chg="add del">
          <ac:chgData name="Trinh, Phuong Le Thien" userId="8686484d-85be-420b-bb27-df9709f57098" providerId="ADAL" clId="{3E062FCB-1BB8-EF4A-B5B7-024553FF941C}" dt="2023-11-20T21:44:31.972" v="2027" actId="26606"/>
          <ac:spMkLst>
            <pc:docMk/>
            <pc:sldMk cId="48134844" sldId="277"/>
            <ac:spMk id="175" creationId="{EB447648-FE0A-4D8E-86B8-D38D5F938BF4}"/>
          </ac:spMkLst>
        </pc:spChg>
        <pc:spChg chg="add del">
          <ac:chgData name="Trinh, Phuong Le Thien" userId="8686484d-85be-420b-bb27-df9709f57098" providerId="ADAL" clId="{3E062FCB-1BB8-EF4A-B5B7-024553FF941C}" dt="2023-11-20T21:44:31.972" v="2027" actId="26606"/>
          <ac:spMkLst>
            <pc:docMk/>
            <pc:sldMk cId="48134844" sldId="277"/>
            <ac:spMk id="177" creationId="{4B0A51D7-FF65-4E97-9E1A-8C4688E86263}"/>
          </ac:spMkLst>
        </pc:spChg>
        <pc:spChg chg="add del">
          <ac:chgData name="Trinh, Phuong Le Thien" userId="8686484d-85be-420b-bb27-df9709f57098" providerId="ADAL" clId="{3E062FCB-1BB8-EF4A-B5B7-024553FF941C}" dt="2023-11-20T21:44:31.972" v="2027" actId="26606"/>
          <ac:spMkLst>
            <pc:docMk/>
            <pc:sldMk cId="48134844" sldId="277"/>
            <ac:spMk id="179" creationId="{008FF77B-AC18-4E35-BB9B-0CA39278F7BC}"/>
          </ac:spMkLst>
        </pc:spChg>
        <pc:spChg chg="add del">
          <ac:chgData name="Trinh, Phuong Le Thien" userId="8686484d-85be-420b-bb27-df9709f57098" providerId="ADAL" clId="{3E062FCB-1BB8-EF4A-B5B7-024553FF941C}" dt="2023-11-20T21:44:31.972" v="2027" actId="26606"/>
          <ac:spMkLst>
            <pc:docMk/>
            <pc:sldMk cId="48134844" sldId="277"/>
            <ac:spMk id="181" creationId="{E71F6428-AC25-4A5A-8439-04768A17B6F8}"/>
          </ac:spMkLst>
        </pc:spChg>
        <pc:spChg chg="add del">
          <ac:chgData name="Trinh, Phuong Le Thien" userId="8686484d-85be-420b-bb27-df9709f57098" providerId="ADAL" clId="{3E062FCB-1BB8-EF4A-B5B7-024553FF941C}" dt="2023-11-20T21:44:31.972" v="2027" actId="26606"/>
          <ac:spMkLst>
            <pc:docMk/>
            <pc:sldMk cId="48134844" sldId="277"/>
            <ac:spMk id="183" creationId="{F237A1D4-9D62-4DEA-BD39-E5EC93B33BEF}"/>
          </ac:spMkLst>
        </pc:spChg>
        <pc:spChg chg="add del">
          <ac:chgData name="Trinh, Phuong Le Thien" userId="8686484d-85be-420b-bb27-df9709f57098" providerId="ADAL" clId="{3E062FCB-1BB8-EF4A-B5B7-024553FF941C}" dt="2023-11-20T21:44:31.972" v="2027" actId="26606"/>
          <ac:spMkLst>
            <pc:docMk/>
            <pc:sldMk cId="48134844" sldId="277"/>
            <ac:spMk id="185" creationId="{87E919CC-AC41-4F0D-A842-792D7A418795}"/>
          </ac:spMkLst>
        </pc:spChg>
        <pc:spChg chg="add del">
          <ac:chgData name="Trinh, Phuong Le Thien" userId="8686484d-85be-420b-bb27-df9709f57098" providerId="ADAL" clId="{3E062FCB-1BB8-EF4A-B5B7-024553FF941C}" dt="2023-11-20T21:44:31.972" v="2027" actId="26606"/>
          <ac:spMkLst>
            <pc:docMk/>
            <pc:sldMk cId="48134844" sldId="277"/>
            <ac:spMk id="187" creationId="{965D7305-50C2-4D93-8832-19DC70C5BD23}"/>
          </ac:spMkLst>
        </pc:spChg>
        <pc:spChg chg="add del">
          <ac:chgData name="Trinh, Phuong Le Thien" userId="8686484d-85be-420b-bb27-df9709f57098" providerId="ADAL" clId="{3E062FCB-1BB8-EF4A-B5B7-024553FF941C}" dt="2023-11-20T21:44:31.972" v="2027" actId="26606"/>
          <ac:spMkLst>
            <pc:docMk/>
            <pc:sldMk cId="48134844" sldId="277"/>
            <ac:spMk id="189" creationId="{E0E5EA9F-6192-466D-BF45-46D9BCE3BDB7}"/>
          </ac:spMkLst>
        </pc:spChg>
        <pc:spChg chg="add del">
          <ac:chgData name="Trinh, Phuong Le Thien" userId="8686484d-85be-420b-bb27-df9709f57098" providerId="ADAL" clId="{3E062FCB-1BB8-EF4A-B5B7-024553FF941C}" dt="2023-11-20T21:44:31.972" v="2027" actId="26606"/>
          <ac:spMkLst>
            <pc:docMk/>
            <pc:sldMk cId="48134844" sldId="277"/>
            <ac:spMk id="191" creationId="{CFF6BE31-4842-4659-8D68-63423F82691E}"/>
          </ac:spMkLst>
        </pc:spChg>
        <pc:spChg chg="add del">
          <ac:chgData name="Trinh, Phuong Le Thien" userId="8686484d-85be-420b-bb27-df9709f57098" providerId="ADAL" clId="{3E062FCB-1BB8-EF4A-B5B7-024553FF941C}" dt="2023-11-20T21:44:31.972" v="2027" actId="26606"/>
          <ac:spMkLst>
            <pc:docMk/>
            <pc:sldMk cId="48134844" sldId="277"/>
            <ac:spMk id="193" creationId="{3EC2112B-E2EC-492A-8AF9-D78F4B4A99B6}"/>
          </ac:spMkLst>
        </pc:spChg>
        <pc:spChg chg="add del">
          <ac:chgData name="Trinh, Phuong Le Thien" userId="8686484d-85be-420b-bb27-df9709f57098" providerId="ADAL" clId="{3E062FCB-1BB8-EF4A-B5B7-024553FF941C}" dt="2023-11-20T21:44:31.972" v="2027" actId="26606"/>
          <ac:spMkLst>
            <pc:docMk/>
            <pc:sldMk cId="48134844" sldId="277"/>
            <ac:spMk id="195" creationId="{EB635BC8-61BC-44D5-AA11-9A308B3BA493}"/>
          </ac:spMkLst>
        </pc:spChg>
        <pc:spChg chg="add del">
          <ac:chgData name="Trinh, Phuong Le Thien" userId="8686484d-85be-420b-bb27-df9709f57098" providerId="ADAL" clId="{3E062FCB-1BB8-EF4A-B5B7-024553FF941C}" dt="2023-11-20T21:44:31.972" v="2027" actId="26606"/>
          <ac:spMkLst>
            <pc:docMk/>
            <pc:sldMk cId="48134844" sldId="277"/>
            <ac:spMk id="197" creationId="{7E9ACE65-00C6-4A75-8F61-CCADAF3EC144}"/>
          </ac:spMkLst>
        </pc:spChg>
        <pc:spChg chg="add del">
          <ac:chgData name="Trinh, Phuong Le Thien" userId="8686484d-85be-420b-bb27-df9709f57098" providerId="ADAL" clId="{3E062FCB-1BB8-EF4A-B5B7-024553FF941C}" dt="2023-11-20T21:44:31.972" v="2027" actId="26606"/>
          <ac:spMkLst>
            <pc:docMk/>
            <pc:sldMk cId="48134844" sldId="277"/>
            <ac:spMk id="199" creationId="{5D7163FE-5ADD-41E7-985B-F95E7E048402}"/>
          </ac:spMkLst>
        </pc:spChg>
        <pc:spChg chg="add del">
          <ac:chgData name="Trinh, Phuong Le Thien" userId="8686484d-85be-420b-bb27-df9709f57098" providerId="ADAL" clId="{3E062FCB-1BB8-EF4A-B5B7-024553FF941C}" dt="2023-11-20T21:44:31.972" v="2027" actId="26606"/>
          <ac:spMkLst>
            <pc:docMk/>
            <pc:sldMk cId="48134844" sldId="277"/>
            <ac:spMk id="201" creationId="{DCD7108A-C70D-4FD9-B91A-0E9F9501AEFB}"/>
          </ac:spMkLst>
        </pc:spChg>
        <pc:spChg chg="add del">
          <ac:chgData name="Trinh, Phuong Le Thien" userId="8686484d-85be-420b-bb27-df9709f57098" providerId="ADAL" clId="{3E062FCB-1BB8-EF4A-B5B7-024553FF941C}" dt="2023-11-20T21:44:31.972" v="2027" actId="26606"/>
          <ac:spMkLst>
            <pc:docMk/>
            <pc:sldMk cId="48134844" sldId="277"/>
            <ac:spMk id="203" creationId="{3C0CF799-2713-48A8-94DF-F8CB5F332436}"/>
          </ac:spMkLst>
        </pc:spChg>
        <pc:spChg chg="add del">
          <ac:chgData name="Trinh, Phuong Le Thien" userId="8686484d-85be-420b-bb27-df9709f57098" providerId="ADAL" clId="{3E062FCB-1BB8-EF4A-B5B7-024553FF941C}" dt="2023-11-20T21:44:31.972" v="2027" actId="26606"/>
          <ac:spMkLst>
            <pc:docMk/>
            <pc:sldMk cId="48134844" sldId="277"/>
            <ac:spMk id="205" creationId="{00B8B62E-6551-4805-BD5A-5188FE5D3A79}"/>
          </ac:spMkLst>
        </pc:spChg>
        <pc:spChg chg="add del">
          <ac:chgData name="Trinh, Phuong Le Thien" userId="8686484d-85be-420b-bb27-df9709f57098" providerId="ADAL" clId="{3E062FCB-1BB8-EF4A-B5B7-024553FF941C}" dt="2023-11-20T21:44:31.972" v="2027" actId="26606"/>
          <ac:spMkLst>
            <pc:docMk/>
            <pc:sldMk cId="48134844" sldId="277"/>
            <ac:spMk id="207" creationId="{DFCCEBA8-5961-480A-9134-51605F650B85}"/>
          </ac:spMkLst>
        </pc:spChg>
        <pc:spChg chg="add del">
          <ac:chgData name="Trinh, Phuong Le Thien" userId="8686484d-85be-420b-bb27-df9709f57098" providerId="ADAL" clId="{3E062FCB-1BB8-EF4A-B5B7-024553FF941C}" dt="2023-11-20T21:44:31.972" v="2027" actId="26606"/>
          <ac:spMkLst>
            <pc:docMk/>
            <pc:sldMk cId="48134844" sldId="277"/>
            <ac:spMk id="209" creationId="{724D4F80-B109-4438-BC6D-ABB522B44115}"/>
          </ac:spMkLst>
        </pc:spChg>
        <pc:spChg chg="add del">
          <ac:chgData name="Trinh, Phuong Le Thien" userId="8686484d-85be-420b-bb27-df9709f57098" providerId="ADAL" clId="{3E062FCB-1BB8-EF4A-B5B7-024553FF941C}" dt="2023-11-20T21:44:31.972" v="2027" actId="26606"/>
          <ac:spMkLst>
            <pc:docMk/>
            <pc:sldMk cId="48134844" sldId="277"/>
            <ac:spMk id="211" creationId="{52A7149F-5A3F-4537-981A-974C7409CAF3}"/>
          </ac:spMkLst>
        </pc:spChg>
        <pc:spChg chg="add del">
          <ac:chgData name="Trinh, Phuong Le Thien" userId="8686484d-85be-420b-bb27-df9709f57098" providerId="ADAL" clId="{3E062FCB-1BB8-EF4A-B5B7-024553FF941C}" dt="2023-11-20T21:44:31.972" v="2027" actId="26606"/>
          <ac:spMkLst>
            <pc:docMk/>
            <pc:sldMk cId="48134844" sldId="277"/>
            <ac:spMk id="213" creationId="{89A8D3E3-3518-4738-B94E-F7DD9818D8D2}"/>
          </ac:spMkLst>
        </pc:spChg>
        <pc:spChg chg="add del">
          <ac:chgData name="Trinh, Phuong Le Thien" userId="8686484d-85be-420b-bb27-df9709f57098" providerId="ADAL" clId="{3E062FCB-1BB8-EF4A-B5B7-024553FF941C}" dt="2023-11-20T21:44:31.972" v="2027" actId="26606"/>
          <ac:spMkLst>
            <pc:docMk/>
            <pc:sldMk cId="48134844" sldId="277"/>
            <ac:spMk id="215" creationId="{FA796F21-7CE5-4483-A137-919B3D433BDF}"/>
          </ac:spMkLst>
        </pc:spChg>
        <pc:spChg chg="add del">
          <ac:chgData name="Trinh, Phuong Le Thien" userId="8686484d-85be-420b-bb27-df9709f57098" providerId="ADAL" clId="{3E062FCB-1BB8-EF4A-B5B7-024553FF941C}" dt="2023-11-20T21:44:31.972" v="2027" actId="26606"/>
          <ac:spMkLst>
            <pc:docMk/>
            <pc:sldMk cId="48134844" sldId="277"/>
            <ac:spMk id="217" creationId="{57FC30BB-0D8F-43B0-910E-7DDE8C9331FA}"/>
          </ac:spMkLst>
        </pc:spChg>
        <pc:spChg chg="add del">
          <ac:chgData name="Trinh, Phuong Le Thien" userId="8686484d-85be-420b-bb27-df9709f57098" providerId="ADAL" clId="{3E062FCB-1BB8-EF4A-B5B7-024553FF941C}" dt="2023-11-20T21:44:31.972" v="2027" actId="26606"/>
          <ac:spMkLst>
            <pc:docMk/>
            <pc:sldMk cId="48134844" sldId="277"/>
            <ac:spMk id="219" creationId="{D938207F-A865-48E5-A15D-FD578BC59D89}"/>
          </ac:spMkLst>
        </pc:spChg>
        <pc:spChg chg="add del">
          <ac:chgData name="Trinh, Phuong Le Thien" userId="8686484d-85be-420b-bb27-df9709f57098" providerId="ADAL" clId="{3E062FCB-1BB8-EF4A-B5B7-024553FF941C}" dt="2023-11-20T21:44:31.972" v="2027" actId="26606"/>
          <ac:spMkLst>
            <pc:docMk/>
            <pc:sldMk cId="48134844" sldId="277"/>
            <ac:spMk id="221" creationId="{04637E45-0880-40BC-B488-4EA4CA435620}"/>
          </ac:spMkLst>
        </pc:spChg>
        <pc:spChg chg="add del">
          <ac:chgData name="Trinh, Phuong Le Thien" userId="8686484d-85be-420b-bb27-df9709f57098" providerId="ADAL" clId="{3E062FCB-1BB8-EF4A-B5B7-024553FF941C}" dt="2023-11-20T21:46:23.805" v="2032" actId="26606"/>
          <ac:spMkLst>
            <pc:docMk/>
            <pc:sldMk cId="48134844" sldId="277"/>
            <ac:spMk id="223" creationId="{11AC88F6-55CB-496B-8AD8-9ABD2E6E3BFA}"/>
          </ac:spMkLst>
        </pc:spChg>
        <pc:spChg chg="add del">
          <ac:chgData name="Trinh, Phuong Le Thien" userId="8686484d-85be-420b-bb27-df9709f57098" providerId="ADAL" clId="{3E062FCB-1BB8-EF4A-B5B7-024553FF941C}" dt="2023-11-20T21:46:23.805" v="2032" actId="26606"/>
          <ac:spMkLst>
            <pc:docMk/>
            <pc:sldMk cId="48134844" sldId="277"/>
            <ac:spMk id="224" creationId="{6F53D3C3-F24F-4317-98B6-A05ECD30445C}"/>
          </ac:spMkLst>
        </pc:spChg>
        <pc:spChg chg="add mod ord">
          <ac:chgData name="Trinh, Phuong Le Thien" userId="8686484d-85be-420b-bb27-df9709f57098" providerId="ADAL" clId="{3E062FCB-1BB8-EF4A-B5B7-024553FF941C}" dt="2023-11-20T21:47:16.424" v="2046" actId="20577"/>
          <ac:spMkLst>
            <pc:docMk/>
            <pc:sldMk cId="48134844" sldId="277"/>
            <ac:spMk id="226" creationId="{B7A3AED1-9696-A7C4-BD26-B9E058526436}"/>
          </ac:spMkLst>
        </pc:spChg>
        <pc:spChg chg="add">
          <ac:chgData name="Trinh, Phuong Le Thien" userId="8686484d-85be-420b-bb27-df9709f57098" providerId="ADAL" clId="{3E062FCB-1BB8-EF4A-B5B7-024553FF941C}" dt="2023-11-20T21:46:23.805" v="2032" actId="26606"/>
          <ac:spMkLst>
            <pc:docMk/>
            <pc:sldMk cId="48134844" sldId="277"/>
            <ac:spMk id="231" creationId="{9FF4A234-29BA-4B70-BFC0-64FBB64F2A7B}"/>
          </ac:spMkLst>
        </pc:spChg>
        <pc:spChg chg="add">
          <ac:chgData name="Trinh, Phuong Le Thien" userId="8686484d-85be-420b-bb27-df9709f57098" providerId="ADAL" clId="{3E062FCB-1BB8-EF4A-B5B7-024553FF941C}" dt="2023-11-20T21:46:23.805" v="2032" actId="26606"/>
          <ac:spMkLst>
            <pc:docMk/>
            <pc:sldMk cId="48134844" sldId="277"/>
            <ac:spMk id="233" creationId="{4B6AF9AC-3CF4-4C58-A503-2EC75D92B4E1}"/>
          </ac:spMkLst>
        </pc:spChg>
        <pc:spChg chg="add">
          <ac:chgData name="Trinh, Phuong Le Thien" userId="8686484d-85be-420b-bb27-df9709f57098" providerId="ADAL" clId="{3E062FCB-1BB8-EF4A-B5B7-024553FF941C}" dt="2023-11-20T21:46:23.805" v="2032" actId="26606"/>
          <ac:spMkLst>
            <pc:docMk/>
            <pc:sldMk cId="48134844" sldId="277"/>
            <ac:spMk id="235" creationId="{25C1F4D8-9670-4B56-BD70-732561AD0B8E}"/>
          </ac:spMkLst>
        </pc:spChg>
        <pc:grpChg chg="add">
          <ac:chgData name="Trinh, Phuong Le Thien" userId="8686484d-85be-420b-bb27-df9709f57098" providerId="ADAL" clId="{3E062FCB-1BB8-EF4A-B5B7-024553FF941C}" dt="2023-11-20T21:46:23.805" v="2032" actId="26606"/>
          <ac:grpSpMkLst>
            <pc:docMk/>
            <pc:sldMk cId="48134844" sldId="277"/>
            <ac:grpSpMk id="237" creationId="{F25E4505-3E0D-46F0-A26D-085335D2E631}"/>
          </ac:grpSpMkLst>
        </pc:grpChg>
        <pc:graphicFrameChg chg="add del">
          <ac:chgData name="Trinh, Phuong Le Thien" userId="8686484d-85be-420b-bb27-df9709f57098" providerId="ADAL" clId="{3E062FCB-1BB8-EF4A-B5B7-024553FF941C}" dt="2023-11-20T21:44:31.972" v="2027" actId="26606"/>
          <ac:graphicFrameMkLst>
            <pc:docMk/>
            <pc:sldMk cId="48134844" sldId="277"/>
            <ac:graphicFrameMk id="5" creationId="{668E1CDB-5623-5637-7ED3-1949A963F18C}"/>
          </ac:graphicFrameMkLst>
        </pc:graphicFrameChg>
        <pc:picChg chg="add mod">
          <ac:chgData name="Trinh, Phuong Le Thien" userId="8686484d-85be-420b-bb27-df9709f57098" providerId="ADAL" clId="{3E062FCB-1BB8-EF4A-B5B7-024553FF941C}" dt="2023-11-20T21:47:06.683" v="2043" actId="1076"/>
          <ac:picMkLst>
            <pc:docMk/>
            <pc:sldMk cId="48134844" sldId="277"/>
            <ac:picMk id="6" creationId="{8398C616-2215-70C8-CAD2-191B284F421E}"/>
          </ac:picMkLst>
        </pc:picChg>
        <pc:picChg chg="add del mod">
          <ac:chgData name="Trinh, Phuong Le Thien" userId="8686484d-85be-420b-bb27-df9709f57098" providerId="ADAL" clId="{3E062FCB-1BB8-EF4A-B5B7-024553FF941C}" dt="2023-11-20T21:46:15.327" v="2031" actId="478"/>
          <ac:picMkLst>
            <pc:docMk/>
            <pc:sldMk cId="48134844" sldId="277"/>
            <ac:picMk id="225" creationId="{04139054-C66F-B88F-BC62-1A16ED3BC51E}"/>
          </ac:picMkLst>
        </pc:picChg>
      </pc:sldChg>
      <pc:sldChg chg="addSp modSp new mod ord setBg">
        <pc:chgData name="Trinh, Phuong Le Thien" userId="8686484d-85be-420b-bb27-df9709f57098" providerId="ADAL" clId="{3E062FCB-1BB8-EF4A-B5B7-024553FF941C}" dt="2023-12-12T06:11:50.499" v="3137" actId="20578"/>
        <pc:sldMkLst>
          <pc:docMk/>
          <pc:sldMk cId="2841491683" sldId="278"/>
        </pc:sldMkLst>
        <pc:spChg chg="mod">
          <ac:chgData name="Trinh, Phuong Le Thien" userId="8686484d-85be-420b-bb27-df9709f57098" providerId="ADAL" clId="{3E062FCB-1BB8-EF4A-B5B7-024553FF941C}" dt="2023-11-20T21:50:48.534" v="2235" actId="26606"/>
          <ac:spMkLst>
            <pc:docMk/>
            <pc:sldMk cId="2841491683" sldId="278"/>
            <ac:spMk id="2" creationId="{53E037F4-0177-59FC-5536-99CC9BC37F70}"/>
          </ac:spMkLst>
        </pc:spChg>
        <pc:spChg chg="mod">
          <ac:chgData name="Trinh, Phuong Le Thien" userId="8686484d-85be-420b-bb27-df9709f57098" providerId="ADAL" clId="{3E062FCB-1BB8-EF4A-B5B7-024553FF941C}" dt="2023-11-20T21:50:48.534" v="2235" actId="26606"/>
          <ac:spMkLst>
            <pc:docMk/>
            <pc:sldMk cId="2841491683" sldId="278"/>
            <ac:spMk id="3" creationId="{563ED19D-2590-8694-1956-08FEDC95F285}"/>
          </ac:spMkLst>
        </pc:spChg>
        <pc:spChg chg="add">
          <ac:chgData name="Trinh, Phuong Le Thien" userId="8686484d-85be-420b-bb27-df9709f57098" providerId="ADAL" clId="{3E062FCB-1BB8-EF4A-B5B7-024553FF941C}" dt="2023-11-20T21:50:48.534" v="2235" actId="26606"/>
          <ac:spMkLst>
            <pc:docMk/>
            <pc:sldMk cId="2841491683" sldId="278"/>
            <ac:spMk id="9" creationId="{11AC88F6-55CB-496B-8AD8-9ABD2E6E3BFA}"/>
          </ac:spMkLst>
        </pc:spChg>
        <pc:spChg chg="add">
          <ac:chgData name="Trinh, Phuong Le Thien" userId="8686484d-85be-420b-bb27-df9709f57098" providerId="ADAL" clId="{3E062FCB-1BB8-EF4A-B5B7-024553FF941C}" dt="2023-11-20T21:50:48.534" v="2235" actId="26606"/>
          <ac:spMkLst>
            <pc:docMk/>
            <pc:sldMk cId="2841491683" sldId="278"/>
            <ac:spMk id="11" creationId="{6F53D3C3-F24F-4317-98B6-A05ECD30445C}"/>
          </ac:spMkLst>
        </pc:spChg>
        <pc:picChg chg="add">
          <ac:chgData name="Trinh, Phuong Le Thien" userId="8686484d-85be-420b-bb27-df9709f57098" providerId="ADAL" clId="{3E062FCB-1BB8-EF4A-B5B7-024553FF941C}" dt="2023-11-20T21:50:48.534" v="2235" actId="26606"/>
          <ac:picMkLst>
            <pc:docMk/>
            <pc:sldMk cId="2841491683" sldId="278"/>
            <ac:picMk id="5" creationId="{892AAD8F-93BA-A733-1B51-CDE318C29E6F}"/>
          </ac:picMkLst>
        </pc:picChg>
      </pc:sldChg>
      <pc:sldChg chg="addSp delSp modSp new mod ord setBg">
        <pc:chgData name="Trinh, Phuong Le Thien" userId="8686484d-85be-420b-bb27-df9709f57098" providerId="ADAL" clId="{3E062FCB-1BB8-EF4A-B5B7-024553FF941C}" dt="2023-12-12T06:12:27.323" v="3142" actId="1076"/>
        <pc:sldMkLst>
          <pc:docMk/>
          <pc:sldMk cId="847804130" sldId="279"/>
        </pc:sldMkLst>
        <pc:spChg chg="mod">
          <ac:chgData name="Trinh, Phuong Le Thien" userId="8686484d-85be-420b-bb27-df9709f57098" providerId="ADAL" clId="{3E062FCB-1BB8-EF4A-B5B7-024553FF941C}" dt="2023-11-20T21:58:59.122" v="2365" actId="1076"/>
          <ac:spMkLst>
            <pc:docMk/>
            <pc:sldMk cId="847804130" sldId="279"/>
            <ac:spMk id="2" creationId="{3F5E9E98-BB32-4B8C-5547-413328006EFD}"/>
          </ac:spMkLst>
        </pc:spChg>
        <pc:spChg chg="del">
          <ac:chgData name="Trinh, Phuong Le Thien" userId="8686484d-85be-420b-bb27-df9709f57098" providerId="ADAL" clId="{3E062FCB-1BB8-EF4A-B5B7-024553FF941C}" dt="2023-11-20T21:58:01.089" v="2354"/>
          <ac:spMkLst>
            <pc:docMk/>
            <pc:sldMk cId="847804130" sldId="279"/>
            <ac:spMk id="3" creationId="{9A8B66DD-A358-7E10-21B8-32CCD5A77CFA}"/>
          </ac:spMkLst>
        </pc:spChg>
        <pc:spChg chg="add">
          <ac:chgData name="Trinh, Phuong Le Thien" userId="8686484d-85be-420b-bb27-df9709f57098" providerId="ADAL" clId="{3E062FCB-1BB8-EF4A-B5B7-024553FF941C}" dt="2023-11-20T21:58:36.968" v="2360" actId="26606"/>
          <ac:spMkLst>
            <pc:docMk/>
            <pc:sldMk cId="847804130" sldId="279"/>
            <ac:spMk id="69" creationId="{C53527CE-0857-4148-A439-03E1284D2FB0}"/>
          </ac:spMkLst>
        </pc:spChg>
        <pc:grpChg chg="add">
          <ac:chgData name="Trinh, Phuong Le Thien" userId="8686484d-85be-420b-bb27-df9709f57098" providerId="ADAL" clId="{3E062FCB-1BB8-EF4A-B5B7-024553FF941C}" dt="2023-11-20T21:58:36.968" v="2360" actId="26606"/>
          <ac:grpSpMkLst>
            <pc:docMk/>
            <pc:sldMk cId="847804130" sldId="279"/>
            <ac:grpSpMk id="10" creationId="{71AFD227-869A-489C-A9B5-3F0498DF3C0C}"/>
          </ac:grpSpMkLst>
        </pc:grpChg>
        <pc:picChg chg="add mod">
          <ac:chgData name="Trinh, Phuong Le Thien" userId="8686484d-85be-420b-bb27-df9709f57098" providerId="ADAL" clId="{3E062FCB-1BB8-EF4A-B5B7-024553FF941C}" dt="2023-12-12T06:12:27.323" v="3142" actId="1076"/>
          <ac:picMkLst>
            <pc:docMk/>
            <pc:sldMk cId="847804130" sldId="279"/>
            <ac:picMk id="5" creationId="{E3EF7FD3-1F24-E427-9374-882100170933}"/>
          </ac:picMkLst>
        </pc:picChg>
      </pc:sldChg>
      <pc:sldChg chg="addSp delSp modSp new mod ord">
        <pc:chgData name="Trinh, Phuong Le Thien" userId="8686484d-85be-420b-bb27-df9709f57098" providerId="ADAL" clId="{3E062FCB-1BB8-EF4A-B5B7-024553FF941C}" dt="2023-12-12T06:13:13.185" v="3148" actId="20578"/>
        <pc:sldMkLst>
          <pc:docMk/>
          <pc:sldMk cId="1731431409" sldId="280"/>
        </pc:sldMkLst>
        <pc:spChg chg="mod">
          <ac:chgData name="Trinh, Phuong Le Thien" userId="8686484d-85be-420b-bb27-df9709f57098" providerId="ADAL" clId="{3E062FCB-1BB8-EF4A-B5B7-024553FF941C}" dt="2023-11-20T21:56:51.745" v="2273" actId="20577"/>
          <ac:spMkLst>
            <pc:docMk/>
            <pc:sldMk cId="1731431409" sldId="280"/>
            <ac:spMk id="2" creationId="{552BE64E-9417-9503-7AB1-6680B7C5359B}"/>
          </ac:spMkLst>
        </pc:spChg>
        <pc:spChg chg="del">
          <ac:chgData name="Trinh, Phuong Le Thien" userId="8686484d-85be-420b-bb27-df9709f57098" providerId="ADAL" clId="{3E062FCB-1BB8-EF4A-B5B7-024553FF941C}" dt="2023-11-20T21:58:05.837" v="2355"/>
          <ac:spMkLst>
            <pc:docMk/>
            <pc:sldMk cId="1731431409" sldId="280"/>
            <ac:spMk id="3" creationId="{57FC6FED-284D-A8CE-63E1-598545E377D0}"/>
          </ac:spMkLst>
        </pc:spChg>
        <pc:picChg chg="add mod modCrop">
          <ac:chgData name="Trinh, Phuong Le Thien" userId="8686484d-85be-420b-bb27-df9709f57098" providerId="ADAL" clId="{3E062FCB-1BB8-EF4A-B5B7-024553FF941C}" dt="2023-12-12T06:12:52.967" v="3145" actId="1076"/>
          <ac:picMkLst>
            <pc:docMk/>
            <pc:sldMk cId="1731431409" sldId="280"/>
            <ac:picMk id="5" creationId="{81E4F1DC-AEBA-DD58-F78B-3E2AC93D4A66}"/>
          </ac:picMkLst>
        </pc:picChg>
      </pc:sldChg>
      <pc:sldChg chg="addSp delSp modSp new mod ord">
        <pc:chgData name="Trinh, Phuong Le Thien" userId="8686484d-85be-420b-bb27-df9709f57098" providerId="ADAL" clId="{3E062FCB-1BB8-EF4A-B5B7-024553FF941C}" dt="2023-12-12T06:13:24.823" v="3150" actId="20578"/>
        <pc:sldMkLst>
          <pc:docMk/>
          <pc:sldMk cId="2613820073" sldId="281"/>
        </pc:sldMkLst>
        <pc:spChg chg="mod">
          <ac:chgData name="Trinh, Phuong Le Thien" userId="8686484d-85be-420b-bb27-df9709f57098" providerId="ADAL" clId="{3E062FCB-1BB8-EF4A-B5B7-024553FF941C}" dt="2023-11-20T21:59:26.621" v="2373" actId="1076"/>
          <ac:spMkLst>
            <pc:docMk/>
            <pc:sldMk cId="2613820073" sldId="281"/>
            <ac:spMk id="2" creationId="{B3BEF8E1-75D6-03F4-A68D-18875F9F1A82}"/>
          </ac:spMkLst>
        </pc:spChg>
        <pc:spChg chg="del">
          <ac:chgData name="Trinh, Phuong Le Thien" userId="8686484d-85be-420b-bb27-df9709f57098" providerId="ADAL" clId="{3E062FCB-1BB8-EF4A-B5B7-024553FF941C}" dt="2023-11-20T21:58:12.792" v="2356"/>
          <ac:spMkLst>
            <pc:docMk/>
            <pc:sldMk cId="2613820073" sldId="281"/>
            <ac:spMk id="3" creationId="{710E2A26-3A5D-7356-2082-27C529CF7B66}"/>
          </ac:spMkLst>
        </pc:spChg>
        <pc:picChg chg="add mod">
          <ac:chgData name="Trinh, Phuong Le Thien" userId="8686484d-85be-420b-bb27-df9709f57098" providerId="ADAL" clId="{3E062FCB-1BB8-EF4A-B5B7-024553FF941C}" dt="2023-11-20T21:59:35.391" v="2379" actId="1076"/>
          <ac:picMkLst>
            <pc:docMk/>
            <pc:sldMk cId="2613820073" sldId="281"/>
            <ac:picMk id="5" creationId="{27EB96EC-BCDF-5A3D-E01B-082E5C488DB9}"/>
          </ac:picMkLst>
        </pc:picChg>
      </pc:sldChg>
      <pc:sldChg chg="addSp delSp modSp new mod ord">
        <pc:chgData name="Trinh, Phuong Le Thien" userId="8686484d-85be-420b-bb27-df9709f57098" providerId="ADAL" clId="{3E062FCB-1BB8-EF4A-B5B7-024553FF941C}" dt="2023-12-12T06:13:34.145" v="3153" actId="20578"/>
        <pc:sldMkLst>
          <pc:docMk/>
          <pc:sldMk cId="1555584311" sldId="282"/>
        </pc:sldMkLst>
        <pc:spChg chg="mod">
          <ac:chgData name="Trinh, Phuong Le Thien" userId="8686484d-85be-420b-bb27-df9709f57098" providerId="ADAL" clId="{3E062FCB-1BB8-EF4A-B5B7-024553FF941C}" dt="2023-11-20T21:59:58.180" v="2390" actId="1076"/>
          <ac:spMkLst>
            <pc:docMk/>
            <pc:sldMk cId="1555584311" sldId="282"/>
            <ac:spMk id="2" creationId="{A3008359-E4F7-C9AB-5BC4-2BAAD204C6AA}"/>
          </ac:spMkLst>
        </pc:spChg>
        <pc:spChg chg="del">
          <ac:chgData name="Trinh, Phuong Le Thien" userId="8686484d-85be-420b-bb27-df9709f57098" providerId="ADAL" clId="{3E062FCB-1BB8-EF4A-B5B7-024553FF941C}" dt="2023-11-20T21:58:16.980" v="2357"/>
          <ac:spMkLst>
            <pc:docMk/>
            <pc:sldMk cId="1555584311" sldId="282"/>
            <ac:spMk id="3" creationId="{F4502F1E-7243-9772-12D3-9620ADBCFFA6}"/>
          </ac:spMkLst>
        </pc:spChg>
        <pc:picChg chg="add mod">
          <ac:chgData name="Trinh, Phuong Le Thien" userId="8686484d-85be-420b-bb27-df9709f57098" providerId="ADAL" clId="{3E062FCB-1BB8-EF4A-B5B7-024553FF941C}" dt="2023-11-20T22:00:01.884" v="2393" actId="1076"/>
          <ac:picMkLst>
            <pc:docMk/>
            <pc:sldMk cId="1555584311" sldId="282"/>
            <ac:picMk id="5" creationId="{BB38A38A-0D29-EE4F-D09C-5BEEC3B70F97}"/>
          </ac:picMkLst>
        </pc:picChg>
        <pc:picChg chg="add mod">
          <ac:chgData name="Trinh, Phuong Le Thien" userId="8686484d-85be-420b-bb27-df9709f57098" providerId="ADAL" clId="{3E062FCB-1BB8-EF4A-B5B7-024553FF941C}" dt="2023-11-20T22:00:06.273" v="2395" actId="1076"/>
          <ac:picMkLst>
            <pc:docMk/>
            <pc:sldMk cId="1555584311" sldId="282"/>
            <ac:picMk id="7" creationId="{5CC89CC8-42B8-8749-9C82-B4F0D16ABAFD}"/>
          </ac:picMkLst>
        </pc:picChg>
      </pc:sldChg>
      <pc:sldChg chg="addSp delSp modSp new mod ord">
        <pc:chgData name="Trinh, Phuong Le Thien" userId="8686484d-85be-420b-bb27-df9709f57098" providerId="ADAL" clId="{3E062FCB-1BB8-EF4A-B5B7-024553FF941C}" dt="2023-12-12T06:14:32.344" v="3167" actId="20578"/>
        <pc:sldMkLst>
          <pc:docMk/>
          <pc:sldMk cId="3405703348" sldId="283"/>
        </pc:sldMkLst>
        <pc:spChg chg="mod">
          <ac:chgData name="Trinh, Phuong Le Thien" userId="8686484d-85be-420b-bb27-df9709f57098" providerId="ADAL" clId="{3E062FCB-1BB8-EF4A-B5B7-024553FF941C}" dt="2023-12-12T06:14:24.352" v="3165" actId="1076"/>
          <ac:spMkLst>
            <pc:docMk/>
            <pc:sldMk cId="3405703348" sldId="283"/>
            <ac:spMk id="2" creationId="{20D8D8F2-8723-10B7-DDF7-7BEE565FE804}"/>
          </ac:spMkLst>
        </pc:spChg>
        <pc:spChg chg="del">
          <ac:chgData name="Trinh, Phuong Le Thien" userId="8686484d-85be-420b-bb27-df9709f57098" providerId="ADAL" clId="{3E062FCB-1BB8-EF4A-B5B7-024553FF941C}" dt="2023-11-20T21:58:26.737" v="2359"/>
          <ac:spMkLst>
            <pc:docMk/>
            <pc:sldMk cId="3405703348" sldId="283"/>
            <ac:spMk id="3" creationId="{B3DB729E-8C15-6A5E-3E89-179C51A1032F}"/>
          </ac:spMkLst>
        </pc:spChg>
        <pc:picChg chg="add mod modCrop">
          <ac:chgData name="Trinh, Phuong Le Thien" userId="8686484d-85be-420b-bb27-df9709f57098" providerId="ADAL" clId="{3E062FCB-1BB8-EF4A-B5B7-024553FF941C}" dt="2023-12-12T06:14:27.428" v="3166" actId="1076"/>
          <ac:picMkLst>
            <pc:docMk/>
            <pc:sldMk cId="3405703348" sldId="283"/>
            <ac:picMk id="5" creationId="{DB0206AC-A4C0-E23E-B53C-932206858729}"/>
          </ac:picMkLst>
        </pc:picChg>
      </pc:sldChg>
      <pc:sldChg chg="addSp delSp modSp new mod setBg modClrScheme addAnim delAnim chgLayout">
        <pc:chgData name="Trinh, Phuong Le Thien" userId="8686484d-85be-420b-bb27-df9709f57098" providerId="ADAL" clId="{3E062FCB-1BB8-EF4A-B5B7-024553FF941C}" dt="2023-11-20T22:18:32.400" v="2621" actId="404"/>
        <pc:sldMkLst>
          <pc:docMk/>
          <pc:sldMk cId="1432874268" sldId="284"/>
        </pc:sldMkLst>
        <pc:spChg chg="del mod ord">
          <ac:chgData name="Trinh, Phuong Le Thien" userId="8686484d-85be-420b-bb27-df9709f57098" providerId="ADAL" clId="{3E062FCB-1BB8-EF4A-B5B7-024553FF941C}" dt="2023-11-20T22:00:58.409" v="2405" actId="700"/>
          <ac:spMkLst>
            <pc:docMk/>
            <pc:sldMk cId="1432874268" sldId="284"/>
            <ac:spMk id="2" creationId="{F50FEAC1-9A03-B5B9-C4B5-56B00D0162BB}"/>
          </ac:spMkLst>
        </pc:spChg>
        <pc:spChg chg="del">
          <ac:chgData name="Trinh, Phuong Le Thien" userId="8686484d-85be-420b-bb27-df9709f57098" providerId="ADAL" clId="{3E062FCB-1BB8-EF4A-B5B7-024553FF941C}" dt="2023-11-20T22:00:58.409" v="2405" actId="700"/>
          <ac:spMkLst>
            <pc:docMk/>
            <pc:sldMk cId="1432874268" sldId="284"/>
            <ac:spMk id="3" creationId="{456D6653-BEBF-54C2-B9DC-CEFCD83CCB7D}"/>
          </ac:spMkLst>
        </pc:spChg>
        <pc:spChg chg="add mod ord">
          <ac:chgData name="Trinh, Phuong Le Thien" userId="8686484d-85be-420b-bb27-df9709f57098" providerId="ADAL" clId="{3E062FCB-1BB8-EF4A-B5B7-024553FF941C}" dt="2023-11-20T22:18:32.400" v="2621" actId="404"/>
          <ac:spMkLst>
            <pc:docMk/>
            <pc:sldMk cId="1432874268" sldId="284"/>
            <ac:spMk id="4" creationId="{31821526-1DD6-C8EE-8E47-F25DB7C9801E}"/>
          </ac:spMkLst>
        </pc:spChg>
        <pc:spChg chg="add del">
          <ac:chgData name="Trinh, Phuong Le Thien" userId="8686484d-85be-420b-bb27-df9709f57098" providerId="ADAL" clId="{3E062FCB-1BB8-EF4A-B5B7-024553FF941C}" dt="2023-11-20T22:02:29.003" v="2420" actId="26606"/>
          <ac:spMkLst>
            <pc:docMk/>
            <pc:sldMk cId="1432874268" sldId="284"/>
            <ac:spMk id="1090" creationId="{58789E63-C78D-4210-8A38-DD6FB3B6BACD}"/>
          </ac:spMkLst>
        </pc:spChg>
        <pc:spChg chg="add del">
          <ac:chgData name="Trinh, Phuong Le Thien" userId="8686484d-85be-420b-bb27-df9709f57098" providerId="ADAL" clId="{3E062FCB-1BB8-EF4A-B5B7-024553FF941C}" dt="2023-11-20T22:02:29.003" v="2420" actId="26606"/>
          <ac:spMkLst>
            <pc:docMk/>
            <pc:sldMk cId="1432874268" sldId="284"/>
            <ac:spMk id="1092" creationId="{933BD51B-53C3-4AA2-8BD3-AFDF9E98BA46}"/>
          </ac:spMkLst>
        </pc:spChg>
        <pc:spChg chg="add del">
          <ac:chgData name="Trinh, Phuong Le Thien" userId="8686484d-85be-420b-bb27-df9709f57098" providerId="ADAL" clId="{3E062FCB-1BB8-EF4A-B5B7-024553FF941C}" dt="2023-11-20T22:02:40.552" v="2423" actId="26606"/>
          <ac:spMkLst>
            <pc:docMk/>
            <pc:sldMk cId="1432874268" sldId="284"/>
            <ac:spMk id="1211" creationId="{58789E63-C78D-4210-8A38-DD6FB3B6BACD}"/>
          </ac:spMkLst>
        </pc:spChg>
        <pc:spChg chg="add del">
          <ac:chgData name="Trinh, Phuong Le Thien" userId="8686484d-85be-420b-bb27-df9709f57098" providerId="ADAL" clId="{3E062FCB-1BB8-EF4A-B5B7-024553FF941C}" dt="2023-11-20T22:02:40.552" v="2423" actId="26606"/>
          <ac:spMkLst>
            <pc:docMk/>
            <pc:sldMk cId="1432874268" sldId="284"/>
            <ac:spMk id="1212" creationId="{AC8494C5-ED44-4EAD-9213-4FBAA4BB74CA}"/>
          </ac:spMkLst>
        </pc:spChg>
        <pc:spChg chg="add del">
          <ac:chgData name="Trinh, Phuong Le Thien" userId="8686484d-85be-420b-bb27-df9709f57098" providerId="ADAL" clId="{3E062FCB-1BB8-EF4A-B5B7-024553FF941C}" dt="2023-11-20T22:02:53.564" v="2425" actId="26606"/>
          <ac:spMkLst>
            <pc:docMk/>
            <pc:sldMk cId="1432874268" sldId="284"/>
            <ac:spMk id="1276" creationId="{D6F5F07B-A917-442C-82D5-5719737E9E68}"/>
          </ac:spMkLst>
        </pc:spChg>
        <pc:spChg chg="add del">
          <ac:chgData name="Trinh, Phuong Le Thien" userId="8686484d-85be-420b-bb27-df9709f57098" providerId="ADAL" clId="{3E062FCB-1BB8-EF4A-B5B7-024553FF941C}" dt="2023-11-20T22:02:53.564" v="2425" actId="26606"/>
          <ac:spMkLst>
            <pc:docMk/>
            <pc:sldMk cId="1432874268" sldId="284"/>
            <ac:spMk id="1278" creationId="{C6C3E48C-655A-4982-8E73-7FB0D9E650FE}"/>
          </ac:spMkLst>
        </pc:spChg>
        <pc:spChg chg="add del">
          <ac:chgData name="Trinh, Phuong Le Thien" userId="8686484d-85be-420b-bb27-df9709f57098" providerId="ADAL" clId="{3E062FCB-1BB8-EF4A-B5B7-024553FF941C}" dt="2023-11-20T22:03:24.975" v="2428" actId="26606"/>
          <ac:spMkLst>
            <pc:docMk/>
            <pc:sldMk cId="1432874268" sldId="284"/>
            <ac:spMk id="1342" creationId="{D6F5F07B-A917-442C-82D5-5719737E9E68}"/>
          </ac:spMkLst>
        </pc:spChg>
        <pc:spChg chg="add del">
          <ac:chgData name="Trinh, Phuong Le Thien" userId="8686484d-85be-420b-bb27-df9709f57098" providerId="ADAL" clId="{3E062FCB-1BB8-EF4A-B5B7-024553FF941C}" dt="2023-11-20T22:03:24.975" v="2428" actId="26606"/>
          <ac:spMkLst>
            <pc:docMk/>
            <pc:sldMk cId="1432874268" sldId="284"/>
            <ac:spMk id="1344" creationId="{B7E0C296-2B1B-4589-84EA-239D878496D5}"/>
          </ac:spMkLst>
        </pc:spChg>
        <pc:spChg chg="add del">
          <ac:chgData name="Trinh, Phuong Le Thien" userId="8686484d-85be-420b-bb27-df9709f57098" providerId="ADAL" clId="{3E062FCB-1BB8-EF4A-B5B7-024553FF941C}" dt="2023-11-20T22:18:19.411" v="2613" actId="26606"/>
          <ac:spMkLst>
            <pc:docMk/>
            <pc:sldMk cId="1432874268" sldId="284"/>
            <ac:spMk id="1473" creationId="{58789E63-C78D-4210-8A38-DD6FB3B6BACD}"/>
          </ac:spMkLst>
        </pc:spChg>
        <pc:spChg chg="add del">
          <ac:chgData name="Trinh, Phuong Le Thien" userId="8686484d-85be-420b-bb27-df9709f57098" providerId="ADAL" clId="{3E062FCB-1BB8-EF4A-B5B7-024553FF941C}" dt="2023-11-20T22:18:19.411" v="2613" actId="26606"/>
          <ac:spMkLst>
            <pc:docMk/>
            <pc:sldMk cId="1432874268" sldId="284"/>
            <ac:spMk id="1475" creationId="{842F4AEA-2C7B-49E4-B7B3-0B05A5CA4388}"/>
          </ac:spMkLst>
        </pc:spChg>
        <pc:spChg chg="add del">
          <ac:chgData name="Trinh, Phuong Le Thien" userId="8686484d-85be-420b-bb27-df9709f57098" providerId="ADAL" clId="{3E062FCB-1BB8-EF4A-B5B7-024553FF941C}" dt="2023-11-20T22:18:19.411" v="2613" actId="26606"/>
          <ac:spMkLst>
            <pc:docMk/>
            <pc:sldMk cId="1432874268" sldId="284"/>
            <ac:spMk id="1477" creationId="{E1F9013C-5DCC-415A-9001-C17B427065AE}"/>
          </ac:spMkLst>
        </pc:spChg>
        <pc:spChg chg="add">
          <ac:chgData name="Trinh, Phuong Le Thien" userId="8686484d-85be-420b-bb27-df9709f57098" providerId="ADAL" clId="{3E062FCB-1BB8-EF4A-B5B7-024553FF941C}" dt="2023-11-20T22:18:19.411" v="2613" actId="26606"/>
          <ac:spMkLst>
            <pc:docMk/>
            <pc:sldMk cId="1432874268" sldId="284"/>
            <ac:spMk id="1642" creationId="{F616A82B-4290-46E7-BF7E-9119EFAF9B7F}"/>
          </ac:spMkLst>
        </pc:spChg>
        <pc:grpChg chg="add del">
          <ac:chgData name="Trinh, Phuong Le Thien" userId="8686484d-85be-420b-bb27-df9709f57098" providerId="ADAL" clId="{3E062FCB-1BB8-EF4A-B5B7-024553FF941C}" dt="2023-11-20T22:02:29.003" v="2420" actId="26606"/>
          <ac:grpSpMkLst>
            <pc:docMk/>
            <pc:sldMk cId="1432874268" sldId="284"/>
            <ac:grpSpMk id="1031" creationId="{71AFD227-869A-489C-A9B5-3F0498DF3C0C}"/>
          </ac:grpSpMkLst>
        </pc:grpChg>
        <pc:grpChg chg="add del">
          <ac:chgData name="Trinh, Phuong Le Thien" userId="8686484d-85be-420b-bb27-df9709f57098" providerId="ADAL" clId="{3E062FCB-1BB8-EF4A-B5B7-024553FF941C}" dt="2023-11-20T22:02:29.003" v="2420" actId="26606"/>
          <ac:grpSpMkLst>
            <pc:docMk/>
            <pc:sldMk cId="1432874268" sldId="284"/>
            <ac:grpSpMk id="1094" creationId="{C94FD3EC-1310-4AD0-9781-ECB252862C7E}"/>
          </ac:grpSpMkLst>
        </pc:grpChg>
        <pc:grpChg chg="add del">
          <ac:chgData name="Trinh, Phuong Le Thien" userId="8686484d-85be-420b-bb27-df9709f57098" providerId="ADAL" clId="{3E062FCB-1BB8-EF4A-B5B7-024553FF941C}" dt="2023-11-20T22:02:40.552" v="2423" actId="26606"/>
          <ac:grpSpMkLst>
            <pc:docMk/>
            <pc:sldMk cId="1432874268" sldId="284"/>
            <ac:grpSpMk id="1153" creationId="{71AFD227-869A-489C-A9B5-3F0498DF3C0C}"/>
          </ac:grpSpMkLst>
        </pc:grpChg>
        <pc:grpChg chg="add del">
          <ac:chgData name="Trinh, Phuong Le Thien" userId="8686484d-85be-420b-bb27-df9709f57098" providerId="ADAL" clId="{3E062FCB-1BB8-EF4A-B5B7-024553FF941C}" dt="2023-11-20T22:02:53.564" v="2425" actId="26606"/>
          <ac:grpSpMkLst>
            <pc:docMk/>
            <pc:sldMk cId="1432874268" sldId="284"/>
            <ac:grpSpMk id="1217" creationId="{71AFD227-869A-489C-A9B5-3F0498DF3C0C}"/>
          </ac:grpSpMkLst>
        </pc:grpChg>
        <pc:grpChg chg="add del">
          <ac:chgData name="Trinh, Phuong Le Thien" userId="8686484d-85be-420b-bb27-df9709f57098" providerId="ADAL" clId="{3E062FCB-1BB8-EF4A-B5B7-024553FF941C}" dt="2023-11-20T22:03:24.975" v="2428" actId="26606"/>
          <ac:grpSpMkLst>
            <pc:docMk/>
            <pc:sldMk cId="1432874268" sldId="284"/>
            <ac:grpSpMk id="1283" creationId="{71AFD227-869A-489C-A9B5-3F0498DF3C0C}"/>
          </ac:grpSpMkLst>
        </pc:grpChg>
        <pc:grpChg chg="add del">
          <ac:chgData name="Trinh, Phuong Le Thien" userId="8686484d-85be-420b-bb27-df9709f57098" providerId="ADAL" clId="{3E062FCB-1BB8-EF4A-B5B7-024553FF941C}" dt="2023-11-20T22:03:24.975" v="2428" actId="26606"/>
          <ac:grpSpMkLst>
            <pc:docMk/>
            <pc:sldMk cId="1432874268" sldId="284"/>
            <ac:grpSpMk id="1346" creationId="{3CDD339A-0D5C-435F-B70C-6498DB974BEE}"/>
          </ac:grpSpMkLst>
        </pc:grpChg>
        <pc:grpChg chg="add del">
          <ac:chgData name="Trinh, Phuong Le Thien" userId="8686484d-85be-420b-bb27-df9709f57098" providerId="ADAL" clId="{3E062FCB-1BB8-EF4A-B5B7-024553FF941C}" dt="2023-11-20T22:18:19.411" v="2613" actId="26606"/>
          <ac:grpSpMkLst>
            <pc:docMk/>
            <pc:sldMk cId="1432874268" sldId="284"/>
            <ac:grpSpMk id="1431" creationId="{71AFD227-869A-489C-A9B5-3F0498DF3C0C}"/>
          </ac:grpSpMkLst>
        </pc:grpChg>
        <pc:grpChg chg="add del">
          <ac:chgData name="Trinh, Phuong Le Thien" userId="8686484d-85be-420b-bb27-df9709f57098" providerId="ADAL" clId="{3E062FCB-1BB8-EF4A-B5B7-024553FF941C}" dt="2023-11-20T22:18:19.411" v="2613" actId="26606"/>
          <ac:grpSpMkLst>
            <pc:docMk/>
            <pc:sldMk cId="1432874268" sldId="284"/>
            <ac:grpSpMk id="1479" creationId="{5D430393-70B0-4A40-940D-5D7EFE0DDA4E}"/>
          </ac:grpSpMkLst>
        </pc:grpChg>
        <pc:grpChg chg="add">
          <ac:chgData name="Trinh, Phuong Le Thien" userId="8686484d-85be-420b-bb27-df9709f57098" providerId="ADAL" clId="{3E062FCB-1BB8-EF4A-B5B7-024553FF941C}" dt="2023-11-20T22:18:19.411" v="2613" actId="26606"/>
          <ac:grpSpMkLst>
            <pc:docMk/>
            <pc:sldMk cId="1432874268" sldId="284"/>
            <ac:grpSpMk id="1583" creationId="{71AFD227-869A-489C-A9B5-3F0498DF3C0C}"/>
          </ac:grpSpMkLst>
        </pc:grpChg>
        <pc:picChg chg="add mod ord">
          <ac:chgData name="Trinh, Phuong Le Thien" userId="8686484d-85be-420b-bb27-df9709f57098" providerId="ADAL" clId="{3E062FCB-1BB8-EF4A-B5B7-024553FF941C}" dt="2023-11-20T22:18:19.411" v="2613" actId="26606"/>
          <ac:picMkLst>
            <pc:docMk/>
            <pc:sldMk cId="1432874268" sldId="284"/>
            <ac:picMk id="1026" creationId="{61250880-8CB5-1E6D-0E5A-128DEFEEBDA3}"/>
          </ac:picMkLst>
        </pc:picChg>
      </pc:sldChg>
      <pc:sldChg chg="addSp delSp modSp new mod setBg">
        <pc:chgData name="Trinh, Phuong Le Thien" userId="8686484d-85be-420b-bb27-df9709f57098" providerId="ADAL" clId="{3E062FCB-1BB8-EF4A-B5B7-024553FF941C}" dt="2023-11-20T22:07:27.866" v="2468" actId="20577"/>
        <pc:sldMkLst>
          <pc:docMk/>
          <pc:sldMk cId="2594877441" sldId="285"/>
        </pc:sldMkLst>
        <pc:spChg chg="mod ord">
          <ac:chgData name="Trinh, Phuong Le Thien" userId="8686484d-85be-420b-bb27-df9709f57098" providerId="ADAL" clId="{3E062FCB-1BB8-EF4A-B5B7-024553FF941C}" dt="2023-11-20T22:03:47.790" v="2448" actId="26606"/>
          <ac:spMkLst>
            <pc:docMk/>
            <pc:sldMk cId="2594877441" sldId="285"/>
            <ac:spMk id="2" creationId="{066099B6-B27E-5C07-F00B-280E8622254F}"/>
          </ac:spMkLst>
        </pc:spChg>
        <pc:spChg chg="del">
          <ac:chgData name="Trinh, Phuong Le Thien" userId="8686484d-85be-420b-bb27-df9709f57098" providerId="ADAL" clId="{3E062FCB-1BB8-EF4A-B5B7-024553FF941C}" dt="2023-11-20T22:03:44.615" v="2447"/>
          <ac:spMkLst>
            <pc:docMk/>
            <pc:sldMk cId="2594877441" sldId="285"/>
            <ac:spMk id="3" creationId="{F3EC4447-049F-9A18-69BB-D9CF32F6946A}"/>
          </ac:spMkLst>
        </pc:spChg>
        <pc:spChg chg="add mod">
          <ac:chgData name="Trinh, Phuong Le Thien" userId="8686484d-85be-420b-bb27-df9709f57098" providerId="ADAL" clId="{3E062FCB-1BB8-EF4A-B5B7-024553FF941C}" dt="2023-11-20T22:07:27.866" v="2468" actId="20577"/>
          <ac:spMkLst>
            <pc:docMk/>
            <pc:sldMk cId="2594877441" sldId="285"/>
            <ac:spMk id="2054" creationId="{BE2CC4A1-8315-A066-2659-650C1684CF66}"/>
          </ac:spMkLst>
        </pc:spChg>
        <pc:spChg chg="add">
          <ac:chgData name="Trinh, Phuong Le Thien" userId="8686484d-85be-420b-bb27-df9709f57098" providerId="ADAL" clId="{3E062FCB-1BB8-EF4A-B5B7-024553FF941C}" dt="2023-11-20T22:03:47.790" v="2448" actId="26606"/>
          <ac:spMkLst>
            <pc:docMk/>
            <pc:sldMk cId="2594877441" sldId="285"/>
            <ac:spMk id="2057" creationId="{11AC88F6-55CB-496B-8AD8-9ABD2E6E3BFA}"/>
          </ac:spMkLst>
        </pc:spChg>
        <pc:spChg chg="add">
          <ac:chgData name="Trinh, Phuong Le Thien" userId="8686484d-85be-420b-bb27-df9709f57098" providerId="ADAL" clId="{3E062FCB-1BB8-EF4A-B5B7-024553FF941C}" dt="2023-11-20T22:03:47.790" v="2448" actId="26606"/>
          <ac:spMkLst>
            <pc:docMk/>
            <pc:sldMk cId="2594877441" sldId="285"/>
            <ac:spMk id="2059" creationId="{6F53D3C3-F24F-4317-98B6-A05ECD30445C}"/>
          </ac:spMkLst>
        </pc:spChg>
        <pc:picChg chg="add mod">
          <ac:chgData name="Trinh, Phuong Le Thien" userId="8686484d-85be-420b-bb27-df9709f57098" providerId="ADAL" clId="{3E062FCB-1BB8-EF4A-B5B7-024553FF941C}" dt="2023-11-20T22:03:47.790" v="2448" actId="26606"/>
          <ac:picMkLst>
            <pc:docMk/>
            <pc:sldMk cId="2594877441" sldId="285"/>
            <ac:picMk id="2050" creationId="{04FB081E-A8ED-AFE0-3E70-6D9866A347EA}"/>
          </ac:picMkLst>
        </pc:picChg>
      </pc:sldChg>
      <pc:sldChg chg="modSp new mod">
        <pc:chgData name="Trinh, Phuong Le Thien" userId="8686484d-85be-420b-bb27-df9709f57098" providerId="ADAL" clId="{3E062FCB-1BB8-EF4A-B5B7-024553FF941C}" dt="2023-11-20T22:09:04.422" v="2494" actId="1076"/>
        <pc:sldMkLst>
          <pc:docMk/>
          <pc:sldMk cId="3892448502" sldId="286"/>
        </pc:sldMkLst>
        <pc:spChg chg="mod">
          <ac:chgData name="Trinh, Phuong Le Thien" userId="8686484d-85be-420b-bb27-df9709f57098" providerId="ADAL" clId="{3E062FCB-1BB8-EF4A-B5B7-024553FF941C}" dt="2023-11-20T22:08:56.396" v="2492" actId="1076"/>
          <ac:spMkLst>
            <pc:docMk/>
            <pc:sldMk cId="3892448502" sldId="286"/>
            <ac:spMk id="2" creationId="{058F909A-03B7-8F08-00E5-9F3EF10095E4}"/>
          </ac:spMkLst>
        </pc:spChg>
        <pc:spChg chg="mod">
          <ac:chgData name="Trinh, Phuong Le Thien" userId="8686484d-85be-420b-bb27-df9709f57098" providerId="ADAL" clId="{3E062FCB-1BB8-EF4A-B5B7-024553FF941C}" dt="2023-11-20T22:09:04.422" v="2494" actId="1076"/>
          <ac:spMkLst>
            <pc:docMk/>
            <pc:sldMk cId="3892448502" sldId="286"/>
            <ac:spMk id="3" creationId="{B1F3F05F-5FF7-6DC9-C3BF-B722167CF234}"/>
          </ac:spMkLst>
        </pc:spChg>
      </pc:sldChg>
      <pc:sldChg chg="addSp delSp modSp new mod">
        <pc:chgData name="Trinh, Phuong Le Thien" userId="8686484d-85be-420b-bb27-df9709f57098" providerId="ADAL" clId="{3E062FCB-1BB8-EF4A-B5B7-024553FF941C}" dt="2023-11-20T22:17:01.931" v="2587" actId="14100"/>
        <pc:sldMkLst>
          <pc:docMk/>
          <pc:sldMk cId="3776901829" sldId="287"/>
        </pc:sldMkLst>
        <pc:spChg chg="mod">
          <ac:chgData name="Trinh, Phuong Le Thien" userId="8686484d-85be-420b-bb27-df9709f57098" providerId="ADAL" clId="{3E062FCB-1BB8-EF4A-B5B7-024553FF941C}" dt="2023-11-20T22:09:24.553" v="2502" actId="20577"/>
          <ac:spMkLst>
            <pc:docMk/>
            <pc:sldMk cId="3776901829" sldId="287"/>
            <ac:spMk id="2" creationId="{ADC9D759-EBC9-F72A-DE4B-8565CAE755D5}"/>
          </ac:spMkLst>
        </pc:spChg>
        <pc:spChg chg="del">
          <ac:chgData name="Trinh, Phuong Le Thien" userId="8686484d-85be-420b-bb27-df9709f57098" providerId="ADAL" clId="{3E062FCB-1BB8-EF4A-B5B7-024553FF941C}" dt="2023-11-20T22:16:20.049" v="2581"/>
          <ac:spMkLst>
            <pc:docMk/>
            <pc:sldMk cId="3776901829" sldId="287"/>
            <ac:spMk id="3" creationId="{128EDC5C-5C13-DCF6-B2FD-EBF6B29FA892}"/>
          </ac:spMkLst>
        </pc:spChg>
        <pc:picChg chg="add mod">
          <ac:chgData name="Trinh, Phuong Le Thien" userId="8686484d-85be-420b-bb27-df9709f57098" providerId="ADAL" clId="{3E062FCB-1BB8-EF4A-B5B7-024553FF941C}" dt="2023-11-20T22:17:01.931" v="2587" actId="14100"/>
          <ac:picMkLst>
            <pc:docMk/>
            <pc:sldMk cId="3776901829" sldId="287"/>
            <ac:picMk id="5" creationId="{9C5C8BFD-A9F5-8AA0-E83A-2B65097A4535}"/>
          </ac:picMkLst>
        </pc:picChg>
      </pc:sldChg>
      <pc:sldChg chg="addSp delSp modSp new mod">
        <pc:chgData name="Trinh, Phuong Le Thien" userId="8686484d-85be-420b-bb27-df9709f57098" providerId="ADAL" clId="{3E062FCB-1BB8-EF4A-B5B7-024553FF941C}" dt="2023-11-20T22:17:10.020" v="2590" actId="1076"/>
        <pc:sldMkLst>
          <pc:docMk/>
          <pc:sldMk cId="757206074" sldId="288"/>
        </pc:sldMkLst>
        <pc:spChg chg="mod">
          <ac:chgData name="Trinh, Phuong Le Thien" userId="8686484d-85be-420b-bb27-df9709f57098" providerId="ADAL" clId="{3E062FCB-1BB8-EF4A-B5B7-024553FF941C}" dt="2023-11-20T22:09:33.765" v="2519" actId="20577"/>
          <ac:spMkLst>
            <pc:docMk/>
            <pc:sldMk cId="757206074" sldId="288"/>
            <ac:spMk id="2" creationId="{14714D75-5008-F7E5-B1AC-28853B3D8A1C}"/>
          </ac:spMkLst>
        </pc:spChg>
        <pc:spChg chg="del">
          <ac:chgData name="Trinh, Phuong Le Thien" userId="8686484d-85be-420b-bb27-df9709f57098" providerId="ADAL" clId="{3E062FCB-1BB8-EF4A-B5B7-024553FF941C}" dt="2023-11-20T22:16:32.027" v="2582"/>
          <ac:spMkLst>
            <pc:docMk/>
            <pc:sldMk cId="757206074" sldId="288"/>
            <ac:spMk id="3" creationId="{E9684E7D-A636-87FE-85F3-49EDDE940AB1}"/>
          </ac:spMkLst>
        </pc:spChg>
        <pc:picChg chg="add mod">
          <ac:chgData name="Trinh, Phuong Le Thien" userId="8686484d-85be-420b-bb27-df9709f57098" providerId="ADAL" clId="{3E062FCB-1BB8-EF4A-B5B7-024553FF941C}" dt="2023-11-20T22:17:10.020" v="2590" actId="1076"/>
          <ac:picMkLst>
            <pc:docMk/>
            <pc:sldMk cId="757206074" sldId="288"/>
            <ac:picMk id="5" creationId="{B1C2EABD-3810-ED13-4F4B-27BF31C64E5B}"/>
          </ac:picMkLst>
        </pc:picChg>
      </pc:sldChg>
      <pc:sldChg chg="addSp delSp modSp new mod">
        <pc:chgData name="Trinh, Phuong Le Thien" userId="8686484d-85be-420b-bb27-df9709f57098" providerId="ADAL" clId="{3E062FCB-1BB8-EF4A-B5B7-024553FF941C}" dt="2023-11-20T22:17:15.740" v="2592" actId="1076"/>
        <pc:sldMkLst>
          <pc:docMk/>
          <pc:sldMk cId="2290258423" sldId="289"/>
        </pc:sldMkLst>
        <pc:spChg chg="mod">
          <ac:chgData name="Trinh, Phuong Le Thien" userId="8686484d-85be-420b-bb27-df9709f57098" providerId="ADAL" clId="{3E062FCB-1BB8-EF4A-B5B7-024553FF941C}" dt="2023-11-20T22:09:40.330" v="2529" actId="20577"/>
          <ac:spMkLst>
            <pc:docMk/>
            <pc:sldMk cId="2290258423" sldId="289"/>
            <ac:spMk id="2" creationId="{91377ABB-6A42-6459-29AD-44A7685EBA09}"/>
          </ac:spMkLst>
        </pc:spChg>
        <pc:spChg chg="del">
          <ac:chgData name="Trinh, Phuong Le Thien" userId="8686484d-85be-420b-bb27-df9709f57098" providerId="ADAL" clId="{3E062FCB-1BB8-EF4A-B5B7-024553FF941C}" dt="2023-11-20T22:16:42.863" v="2583"/>
          <ac:spMkLst>
            <pc:docMk/>
            <pc:sldMk cId="2290258423" sldId="289"/>
            <ac:spMk id="3" creationId="{C66B8F00-2EF2-C81B-1919-B18E63B90C8A}"/>
          </ac:spMkLst>
        </pc:spChg>
        <pc:picChg chg="add mod">
          <ac:chgData name="Trinh, Phuong Le Thien" userId="8686484d-85be-420b-bb27-df9709f57098" providerId="ADAL" clId="{3E062FCB-1BB8-EF4A-B5B7-024553FF941C}" dt="2023-11-20T22:17:15.740" v="2592" actId="1076"/>
          <ac:picMkLst>
            <pc:docMk/>
            <pc:sldMk cId="2290258423" sldId="289"/>
            <ac:picMk id="5" creationId="{8FAEFE77-E130-8B10-B236-CABA17A47638}"/>
          </ac:picMkLst>
        </pc:picChg>
      </pc:sldChg>
      <pc:sldChg chg="addSp delSp modSp new mod">
        <pc:chgData name="Trinh, Phuong Le Thien" userId="8686484d-85be-420b-bb27-df9709f57098" providerId="ADAL" clId="{3E062FCB-1BB8-EF4A-B5B7-024553FF941C}" dt="2023-11-20T22:17:25.295" v="2595" actId="1076"/>
        <pc:sldMkLst>
          <pc:docMk/>
          <pc:sldMk cId="537287782" sldId="290"/>
        </pc:sldMkLst>
        <pc:spChg chg="mod">
          <ac:chgData name="Trinh, Phuong Le Thien" userId="8686484d-85be-420b-bb27-df9709f57098" providerId="ADAL" clId="{3E062FCB-1BB8-EF4A-B5B7-024553FF941C}" dt="2023-11-20T22:09:51.787" v="2557" actId="20577"/>
          <ac:spMkLst>
            <pc:docMk/>
            <pc:sldMk cId="537287782" sldId="290"/>
            <ac:spMk id="2" creationId="{08B453F2-B8F5-9F93-5572-59377FE738F8}"/>
          </ac:spMkLst>
        </pc:spChg>
        <pc:spChg chg="del">
          <ac:chgData name="Trinh, Phuong Le Thien" userId="8686484d-85be-420b-bb27-df9709f57098" providerId="ADAL" clId="{3E062FCB-1BB8-EF4A-B5B7-024553FF941C}" dt="2023-11-20T22:16:47.800" v="2584"/>
          <ac:spMkLst>
            <pc:docMk/>
            <pc:sldMk cId="537287782" sldId="290"/>
            <ac:spMk id="3" creationId="{90A6076A-9113-DB01-1735-DB4D52DF4CCD}"/>
          </ac:spMkLst>
        </pc:spChg>
        <pc:picChg chg="add mod">
          <ac:chgData name="Trinh, Phuong Le Thien" userId="8686484d-85be-420b-bb27-df9709f57098" providerId="ADAL" clId="{3E062FCB-1BB8-EF4A-B5B7-024553FF941C}" dt="2023-11-20T22:17:25.295" v="2595" actId="1076"/>
          <ac:picMkLst>
            <pc:docMk/>
            <pc:sldMk cId="537287782" sldId="290"/>
            <ac:picMk id="5" creationId="{699EB510-5DEA-E0FB-8E4B-BFA38E1A7559}"/>
          </ac:picMkLst>
        </pc:picChg>
      </pc:sldChg>
      <pc:sldChg chg="addSp delSp modSp new mod">
        <pc:chgData name="Trinh, Phuong Le Thien" userId="8686484d-85be-420b-bb27-df9709f57098" providerId="ADAL" clId="{3E062FCB-1BB8-EF4A-B5B7-024553FF941C}" dt="2023-12-12T06:20:36.145" v="3227" actId="1076"/>
        <pc:sldMkLst>
          <pc:docMk/>
          <pc:sldMk cId="2116559040" sldId="291"/>
        </pc:sldMkLst>
        <pc:spChg chg="mod">
          <ac:chgData name="Trinh, Phuong Le Thien" userId="8686484d-85be-420b-bb27-df9709f57098" providerId="ADAL" clId="{3E062FCB-1BB8-EF4A-B5B7-024553FF941C}" dt="2023-11-20T22:17:49.516" v="2606" actId="1076"/>
          <ac:spMkLst>
            <pc:docMk/>
            <pc:sldMk cId="2116559040" sldId="291"/>
            <ac:spMk id="2" creationId="{06FABF4D-968A-1D57-FDE2-DF116837660E}"/>
          </ac:spMkLst>
        </pc:spChg>
        <pc:spChg chg="del">
          <ac:chgData name="Trinh, Phuong Le Thien" userId="8686484d-85be-420b-bb27-df9709f57098" providerId="ADAL" clId="{3E062FCB-1BB8-EF4A-B5B7-024553FF941C}" dt="2023-11-20T22:16:50.807" v="2585"/>
          <ac:spMkLst>
            <pc:docMk/>
            <pc:sldMk cId="2116559040" sldId="291"/>
            <ac:spMk id="3" creationId="{5F280668-9CC9-3DFF-5A6E-9453347B076A}"/>
          </ac:spMkLst>
        </pc:spChg>
        <pc:picChg chg="add mod modCrop">
          <ac:chgData name="Trinh, Phuong Le Thien" userId="8686484d-85be-420b-bb27-df9709f57098" providerId="ADAL" clId="{3E062FCB-1BB8-EF4A-B5B7-024553FF941C}" dt="2023-12-12T06:20:33.140" v="3226" actId="1076"/>
          <ac:picMkLst>
            <pc:docMk/>
            <pc:sldMk cId="2116559040" sldId="291"/>
            <ac:picMk id="5" creationId="{7528CF56-5BF3-4765-C126-DF4883BC080B}"/>
          </ac:picMkLst>
        </pc:picChg>
        <pc:picChg chg="add mod modCrop">
          <ac:chgData name="Trinh, Phuong Le Thien" userId="8686484d-85be-420b-bb27-df9709f57098" providerId="ADAL" clId="{3E062FCB-1BB8-EF4A-B5B7-024553FF941C}" dt="2023-12-12T06:20:30.008" v="3225" actId="1076"/>
          <ac:picMkLst>
            <pc:docMk/>
            <pc:sldMk cId="2116559040" sldId="291"/>
            <ac:picMk id="7" creationId="{EBECC7EE-3CEE-29A0-CAF5-F788815A6E68}"/>
          </ac:picMkLst>
        </pc:picChg>
        <pc:picChg chg="add mod modCrop">
          <ac:chgData name="Trinh, Phuong Le Thien" userId="8686484d-85be-420b-bb27-df9709f57098" providerId="ADAL" clId="{3E062FCB-1BB8-EF4A-B5B7-024553FF941C}" dt="2023-12-12T06:20:36.145" v="3227" actId="1076"/>
          <ac:picMkLst>
            <pc:docMk/>
            <pc:sldMk cId="2116559040" sldId="291"/>
            <ac:picMk id="8" creationId="{B8BEB53E-B5E3-9A89-EBB6-B7DB35B1EB70}"/>
          </ac:picMkLst>
        </pc:picChg>
        <pc:picChg chg="add mod modCrop">
          <ac:chgData name="Trinh, Phuong Le Thien" userId="8686484d-85be-420b-bb27-df9709f57098" providerId="ADAL" clId="{3E062FCB-1BB8-EF4A-B5B7-024553FF941C}" dt="2023-12-12T06:18:01.199" v="3211" actId="732"/>
          <ac:picMkLst>
            <pc:docMk/>
            <pc:sldMk cId="2116559040" sldId="291"/>
            <ac:picMk id="9" creationId="{50D4205D-2B5C-6E84-369F-7C2FB9FBC4DA}"/>
          </ac:picMkLst>
        </pc:picChg>
        <pc:picChg chg="add del mod">
          <ac:chgData name="Trinh, Phuong Le Thien" userId="8686484d-85be-420b-bb27-df9709f57098" providerId="ADAL" clId="{3E062FCB-1BB8-EF4A-B5B7-024553FF941C}" dt="2023-12-12T06:17:15.087" v="3197" actId="478"/>
          <ac:picMkLst>
            <pc:docMk/>
            <pc:sldMk cId="2116559040" sldId="291"/>
            <ac:picMk id="10" creationId="{D9C8B116-3601-7811-61C0-E4143E3E3422}"/>
          </ac:picMkLst>
        </pc:picChg>
      </pc:sldChg>
      <pc:sldChg chg="addSp delSp modSp new mod setBg">
        <pc:chgData name="Trinh, Phuong Le Thien" userId="8686484d-85be-420b-bb27-df9709f57098" providerId="ADAL" clId="{3E062FCB-1BB8-EF4A-B5B7-024553FF941C}" dt="2023-12-12T19:54:51.227" v="3848" actId="14100"/>
        <pc:sldMkLst>
          <pc:docMk/>
          <pc:sldMk cId="1372580087" sldId="292"/>
        </pc:sldMkLst>
        <pc:spChg chg="mod">
          <ac:chgData name="Trinh, Phuong Le Thien" userId="8686484d-85be-420b-bb27-df9709f57098" providerId="ADAL" clId="{3E062FCB-1BB8-EF4A-B5B7-024553FF941C}" dt="2023-12-12T19:53:39.657" v="3814" actId="26606"/>
          <ac:spMkLst>
            <pc:docMk/>
            <pc:sldMk cId="1372580087" sldId="292"/>
            <ac:spMk id="2" creationId="{E2A32B14-9DE6-DD2D-059C-0E974F024096}"/>
          </ac:spMkLst>
        </pc:spChg>
        <pc:spChg chg="mod">
          <ac:chgData name="Trinh, Phuong Le Thien" userId="8686484d-85be-420b-bb27-df9709f57098" providerId="ADAL" clId="{3E062FCB-1BB8-EF4A-B5B7-024553FF941C}" dt="2023-12-12T19:54:51.227" v="3848" actId="14100"/>
          <ac:spMkLst>
            <pc:docMk/>
            <pc:sldMk cId="1372580087" sldId="292"/>
            <ac:spMk id="3" creationId="{F7FEEC12-C328-BA6E-89C6-C1EE38899AD3}"/>
          </ac:spMkLst>
        </pc:spChg>
        <pc:spChg chg="add del">
          <ac:chgData name="Trinh, Phuong Le Thien" userId="8686484d-85be-420b-bb27-df9709f57098" providerId="ADAL" clId="{3E062FCB-1BB8-EF4A-B5B7-024553FF941C}" dt="2023-12-12T19:53:29.092" v="3809" actId="26606"/>
          <ac:spMkLst>
            <pc:docMk/>
            <pc:sldMk cId="1372580087" sldId="292"/>
            <ac:spMk id="8" creationId="{9FF4A234-29BA-4B70-BFC0-64FBB64F2A7B}"/>
          </ac:spMkLst>
        </pc:spChg>
        <pc:spChg chg="add del">
          <ac:chgData name="Trinh, Phuong Le Thien" userId="8686484d-85be-420b-bb27-df9709f57098" providerId="ADAL" clId="{3E062FCB-1BB8-EF4A-B5B7-024553FF941C}" dt="2023-12-12T19:53:29.092" v="3809" actId="26606"/>
          <ac:spMkLst>
            <pc:docMk/>
            <pc:sldMk cId="1372580087" sldId="292"/>
            <ac:spMk id="10" creationId="{9C67262A-6EF1-49ED-B8DE-DDD3E580425A}"/>
          </ac:spMkLst>
        </pc:spChg>
        <pc:spChg chg="add del">
          <ac:chgData name="Trinh, Phuong Le Thien" userId="8686484d-85be-420b-bb27-df9709f57098" providerId="ADAL" clId="{3E062FCB-1BB8-EF4A-B5B7-024553FF941C}" dt="2023-12-12T19:53:29.092" v="3809" actId="26606"/>
          <ac:spMkLst>
            <pc:docMk/>
            <pc:sldMk cId="1372580087" sldId="292"/>
            <ac:spMk id="12" creationId="{97492946-B39C-4250-B4C8-D82A2504372F}"/>
          </ac:spMkLst>
        </pc:spChg>
        <pc:spChg chg="add del">
          <ac:chgData name="Trinh, Phuong Le Thien" userId="8686484d-85be-420b-bb27-df9709f57098" providerId="ADAL" clId="{3E062FCB-1BB8-EF4A-B5B7-024553FF941C}" dt="2023-12-12T19:53:29.092" v="3809" actId="26606"/>
          <ac:spMkLst>
            <pc:docMk/>
            <pc:sldMk cId="1372580087" sldId="292"/>
            <ac:spMk id="14" creationId="{B30D69F3-F5DC-4D65-B4AF-733FF6D50D43}"/>
          </ac:spMkLst>
        </pc:spChg>
        <pc:spChg chg="add del">
          <ac:chgData name="Trinh, Phuong Le Thien" userId="8686484d-85be-420b-bb27-df9709f57098" providerId="ADAL" clId="{3E062FCB-1BB8-EF4A-B5B7-024553FF941C}" dt="2023-12-12T19:53:39.657" v="3814" actId="26606"/>
          <ac:spMkLst>
            <pc:docMk/>
            <pc:sldMk cId="1372580087" sldId="292"/>
            <ac:spMk id="161" creationId="{B4CE0640-B5AC-420F-A979-4701983D46CE}"/>
          </ac:spMkLst>
        </pc:spChg>
        <pc:spChg chg="add del">
          <ac:chgData name="Trinh, Phuong Le Thien" userId="8686484d-85be-420b-bb27-df9709f57098" providerId="ADAL" clId="{3E062FCB-1BB8-EF4A-B5B7-024553FF941C}" dt="2023-12-12T19:53:29.092" v="3809" actId="26606"/>
          <ac:spMkLst>
            <pc:docMk/>
            <pc:sldMk cId="1372580087" sldId="292"/>
            <ac:spMk id="164" creationId="{869C3428-7E23-4E31-828E-09F276DACD22}"/>
          </ac:spMkLst>
        </pc:spChg>
        <pc:spChg chg="add del">
          <ac:chgData name="Trinh, Phuong Le Thien" userId="8686484d-85be-420b-bb27-df9709f57098" providerId="ADAL" clId="{3E062FCB-1BB8-EF4A-B5B7-024553FF941C}" dt="2023-12-12T19:53:29.941" v="3811" actId="26606"/>
          <ac:spMkLst>
            <pc:docMk/>
            <pc:sldMk cId="1372580087" sldId="292"/>
            <ac:spMk id="166" creationId="{9FF4A234-29BA-4B70-BFC0-64FBB64F2A7B}"/>
          </ac:spMkLst>
        </pc:spChg>
        <pc:spChg chg="add del">
          <ac:chgData name="Trinh, Phuong Le Thien" userId="8686484d-85be-420b-bb27-df9709f57098" providerId="ADAL" clId="{3E062FCB-1BB8-EF4A-B5B7-024553FF941C}" dt="2023-12-12T19:53:29.941" v="3811" actId="26606"/>
          <ac:spMkLst>
            <pc:docMk/>
            <pc:sldMk cId="1372580087" sldId="292"/>
            <ac:spMk id="167" creationId="{EC2268EF-1ED3-4797-8355-F5078CB18B33}"/>
          </ac:spMkLst>
        </pc:spChg>
        <pc:spChg chg="add del">
          <ac:chgData name="Trinh, Phuong Le Thien" userId="8686484d-85be-420b-bb27-df9709f57098" providerId="ADAL" clId="{3E062FCB-1BB8-EF4A-B5B7-024553FF941C}" dt="2023-12-12T19:53:39.657" v="3814" actId="26606"/>
          <ac:spMkLst>
            <pc:docMk/>
            <pc:sldMk cId="1372580087" sldId="292"/>
            <ac:spMk id="284" creationId="{368CBA64-7743-4C5C-83B8-655DE14502ED}"/>
          </ac:spMkLst>
        </pc:spChg>
        <pc:spChg chg="add">
          <ac:chgData name="Trinh, Phuong Le Thien" userId="8686484d-85be-420b-bb27-df9709f57098" providerId="ADAL" clId="{3E062FCB-1BB8-EF4A-B5B7-024553FF941C}" dt="2023-12-12T19:53:39.657" v="3814" actId="26606"/>
          <ac:spMkLst>
            <pc:docMk/>
            <pc:sldMk cId="1372580087" sldId="292"/>
            <ac:spMk id="295" creationId="{9FF4A234-29BA-4B70-BFC0-64FBB64F2A7B}"/>
          </ac:spMkLst>
        </pc:spChg>
        <pc:spChg chg="add">
          <ac:chgData name="Trinh, Phuong Le Thien" userId="8686484d-85be-420b-bb27-df9709f57098" providerId="ADAL" clId="{3E062FCB-1BB8-EF4A-B5B7-024553FF941C}" dt="2023-12-12T19:53:39.657" v="3814" actId="26606"/>
          <ac:spMkLst>
            <pc:docMk/>
            <pc:sldMk cId="1372580087" sldId="292"/>
            <ac:spMk id="297" creationId="{9C67262A-6EF1-49ED-B8DE-DDD3E580425A}"/>
          </ac:spMkLst>
        </pc:spChg>
        <pc:spChg chg="add">
          <ac:chgData name="Trinh, Phuong Le Thien" userId="8686484d-85be-420b-bb27-df9709f57098" providerId="ADAL" clId="{3E062FCB-1BB8-EF4A-B5B7-024553FF941C}" dt="2023-12-12T19:53:39.657" v="3814" actId="26606"/>
          <ac:spMkLst>
            <pc:docMk/>
            <pc:sldMk cId="1372580087" sldId="292"/>
            <ac:spMk id="299" creationId="{97492946-B39C-4250-B4C8-D82A2504372F}"/>
          </ac:spMkLst>
        </pc:spChg>
        <pc:spChg chg="add">
          <ac:chgData name="Trinh, Phuong Le Thien" userId="8686484d-85be-420b-bb27-df9709f57098" providerId="ADAL" clId="{3E062FCB-1BB8-EF4A-B5B7-024553FF941C}" dt="2023-12-12T19:53:39.657" v="3814" actId="26606"/>
          <ac:spMkLst>
            <pc:docMk/>
            <pc:sldMk cId="1372580087" sldId="292"/>
            <ac:spMk id="301" creationId="{B30D69F3-F5DC-4D65-B4AF-733FF6D50D43}"/>
          </ac:spMkLst>
        </pc:spChg>
        <pc:spChg chg="add">
          <ac:chgData name="Trinh, Phuong Le Thien" userId="8686484d-85be-420b-bb27-df9709f57098" providerId="ADAL" clId="{3E062FCB-1BB8-EF4A-B5B7-024553FF941C}" dt="2023-12-12T19:53:39.657" v="3814" actId="26606"/>
          <ac:spMkLst>
            <pc:docMk/>
            <pc:sldMk cId="1372580087" sldId="292"/>
            <ac:spMk id="451" creationId="{869C3428-7E23-4E31-828E-09F276DACD22}"/>
          </ac:spMkLst>
        </pc:spChg>
        <pc:grpChg chg="add del">
          <ac:chgData name="Trinh, Phuong Le Thien" userId="8686484d-85be-420b-bb27-df9709f57098" providerId="ADAL" clId="{3E062FCB-1BB8-EF4A-B5B7-024553FF941C}" dt="2023-12-12T19:53:29.092" v="3809" actId="26606"/>
          <ac:grpSpMkLst>
            <pc:docMk/>
            <pc:sldMk cId="1372580087" sldId="292"/>
            <ac:grpSpMk id="16" creationId="{7C3FF339-0C9A-4139-9C80-B154CB1E68FD}"/>
          </ac:grpSpMkLst>
        </pc:grpChg>
        <pc:grpChg chg="add del">
          <ac:chgData name="Trinh, Phuong Le Thien" userId="8686484d-85be-420b-bb27-df9709f57098" providerId="ADAL" clId="{3E062FCB-1BB8-EF4A-B5B7-024553FF941C}" dt="2023-12-12T19:53:39.657" v="3814" actId="26606"/>
          <ac:grpSpMkLst>
            <pc:docMk/>
            <pc:sldMk cId="1372580087" sldId="292"/>
            <ac:grpSpMk id="85" creationId="{9E420B60-EB39-4544-87CE-09C5D7DE30C7}"/>
          </ac:grpSpMkLst>
        </pc:grpChg>
        <pc:grpChg chg="add del">
          <ac:chgData name="Trinh, Phuong Le Thien" userId="8686484d-85be-420b-bb27-df9709f57098" providerId="ADAL" clId="{3E062FCB-1BB8-EF4A-B5B7-024553FF941C}" dt="2023-12-12T19:53:29.941" v="3811" actId="26606"/>
          <ac:grpSpMkLst>
            <pc:docMk/>
            <pc:sldMk cId="1372580087" sldId="292"/>
            <ac:grpSpMk id="168" creationId="{60756232-7BA9-4CEA-9C9D-67E53C91BF23}"/>
          </ac:grpSpMkLst>
        </pc:grpChg>
        <pc:grpChg chg="add del">
          <ac:chgData name="Trinh, Phuong Le Thien" userId="8686484d-85be-420b-bb27-df9709f57098" providerId="ADAL" clId="{3E062FCB-1BB8-EF4A-B5B7-024553FF941C}" dt="2023-12-12T19:53:29.941" v="3811" actId="26606"/>
          <ac:grpSpMkLst>
            <pc:docMk/>
            <pc:sldMk cId="1372580087" sldId="292"/>
            <ac:grpSpMk id="224" creationId="{794267EB-8640-4DF3-9F5F-F389951094EA}"/>
          </ac:grpSpMkLst>
        </pc:grpChg>
        <pc:grpChg chg="add del">
          <ac:chgData name="Trinh, Phuong Le Thien" userId="8686484d-85be-420b-bb27-df9709f57098" providerId="ADAL" clId="{3E062FCB-1BB8-EF4A-B5B7-024553FF941C}" dt="2023-12-12T19:53:39.657" v="3814" actId="26606"/>
          <ac:grpSpMkLst>
            <pc:docMk/>
            <pc:sldMk cId="1372580087" sldId="292"/>
            <ac:grpSpMk id="285" creationId="{12153040-1C1F-4962-9E5D-0793F73FC5CB}"/>
          </ac:grpSpMkLst>
        </pc:grpChg>
        <pc:grpChg chg="add">
          <ac:chgData name="Trinh, Phuong Le Thien" userId="8686484d-85be-420b-bb27-df9709f57098" providerId="ADAL" clId="{3E062FCB-1BB8-EF4A-B5B7-024553FF941C}" dt="2023-12-12T19:53:39.657" v="3814" actId="26606"/>
          <ac:grpSpMkLst>
            <pc:docMk/>
            <pc:sldMk cId="1372580087" sldId="292"/>
            <ac:grpSpMk id="303" creationId="{7C3FF339-0C9A-4139-9C80-B154CB1E68FD}"/>
          </ac:grpSpMkLst>
        </pc:grpChg>
      </pc:sldChg>
      <pc:sldChg chg="addSp delSp modSp new mod setBg">
        <pc:chgData name="Trinh, Phuong Le Thien" userId="8686484d-85be-420b-bb27-df9709f57098" providerId="ADAL" clId="{3E062FCB-1BB8-EF4A-B5B7-024553FF941C}" dt="2023-12-12T19:50:51.521" v="3800" actId="26606"/>
        <pc:sldMkLst>
          <pc:docMk/>
          <pc:sldMk cId="200535743" sldId="293"/>
        </pc:sldMkLst>
        <pc:spChg chg="mod">
          <ac:chgData name="Trinh, Phuong Le Thien" userId="8686484d-85be-420b-bb27-df9709f57098" providerId="ADAL" clId="{3E062FCB-1BB8-EF4A-B5B7-024553FF941C}" dt="2023-12-12T19:50:51.521" v="3800" actId="26606"/>
          <ac:spMkLst>
            <pc:docMk/>
            <pc:sldMk cId="200535743" sldId="293"/>
            <ac:spMk id="2" creationId="{4698150C-A3E8-449C-9288-D11830636FCD}"/>
          </ac:spMkLst>
        </pc:spChg>
        <pc:spChg chg="mod">
          <ac:chgData name="Trinh, Phuong Le Thien" userId="8686484d-85be-420b-bb27-df9709f57098" providerId="ADAL" clId="{3E062FCB-1BB8-EF4A-B5B7-024553FF941C}" dt="2023-12-12T19:50:51.521" v="3800" actId="26606"/>
          <ac:spMkLst>
            <pc:docMk/>
            <pc:sldMk cId="200535743" sldId="293"/>
            <ac:spMk id="3" creationId="{317466BA-E72A-0500-97AE-AFF84CBE18D8}"/>
          </ac:spMkLst>
        </pc:spChg>
        <pc:spChg chg="add del">
          <ac:chgData name="Trinh, Phuong Le Thien" userId="8686484d-85be-420b-bb27-df9709f57098" providerId="ADAL" clId="{3E062FCB-1BB8-EF4A-B5B7-024553FF941C}" dt="2023-12-12T19:50:51.492" v="3799" actId="26606"/>
          <ac:spMkLst>
            <pc:docMk/>
            <pc:sldMk cId="200535743" sldId="293"/>
            <ac:spMk id="9" creationId="{CFB03654-F8D1-4066-85B5-5BA57499B18A}"/>
          </ac:spMkLst>
        </pc:spChg>
        <pc:spChg chg="add del">
          <ac:chgData name="Trinh, Phuong Le Thien" userId="8686484d-85be-420b-bb27-df9709f57098" providerId="ADAL" clId="{3E062FCB-1BB8-EF4A-B5B7-024553FF941C}" dt="2023-12-12T19:50:51.492" v="3799" actId="26606"/>
          <ac:spMkLst>
            <pc:docMk/>
            <pc:sldMk cId="200535743" sldId="293"/>
            <ac:spMk id="11" creationId="{7615BC76-014D-4BD0-A843-994E2D759826}"/>
          </ac:spMkLst>
        </pc:spChg>
        <pc:spChg chg="add del">
          <ac:chgData name="Trinh, Phuong Le Thien" userId="8686484d-85be-420b-bb27-df9709f57098" providerId="ADAL" clId="{3E062FCB-1BB8-EF4A-B5B7-024553FF941C}" dt="2023-12-12T19:50:51.492" v="3799" actId="26606"/>
          <ac:spMkLst>
            <pc:docMk/>
            <pc:sldMk cId="200535743" sldId="293"/>
            <ac:spMk id="55" creationId="{B1A3BF1A-EF96-468A-B04F-AFDF6621DEFB}"/>
          </ac:spMkLst>
        </pc:spChg>
        <pc:spChg chg="add">
          <ac:chgData name="Trinh, Phuong Le Thien" userId="8686484d-85be-420b-bb27-df9709f57098" providerId="ADAL" clId="{3E062FCB-1BB8-EF4A-B5B7-024553FF941C}" dt="2023-12-12T19:50:51.521" v="3800" actId="26606"/>
          <ac:spMkLst>
            <pc:docMk/>
            <pc:sldMk cId="200535743" sldId="293"/>
            <ac:spMk id="81" creationId="{11AC88F6-55CB-496B-8AD8-9ABD2E6E3BFA}"/>
          </ac:spMkLst>
        </pc:spChg>
        <pc:spChg chg="add">
          <ac:chgData name="Trinh, Phuong Le Thien" userId="8686484d-85be-420b-bb27-df9709f57098" providerId="ADAL" clId="{3E062FCB-1BB8-EF4A-B5B7-024553FF941C}" dt="2023-12-12T19:50:51.521" v="3800" actId="26606"/>
          <ac:spMkLst>
            <pc:docMk/>
            <pc:sldMk cId="200535743" sldId="293"/>
            <ac:spMk id="82" creationId="{969239DF-EAA4-47C3-B4E3-79C6BCB243F5}"/>
          </ac:spMkLst>
        </pc:spChg>
        <pc:grpChg chg="add del">
          <ac:chgData name="Trinh, Phuong Le Thien" userId="8686484d-85be-420b-bb27-df9709f57098" providerId="ADAL" clId="{3E062FCB-1BB8-EF4A-B5B7-024553FF941C}" dt="2023-12-12T19:50:51.492" v="3799" actId="26606"/>
          <ac:grpSpMkLst>
            <pc:docMk/>
            <pc:sldMk cId="200535743" sldId="293"/>
            <ac:grpSpMk id="13" creationId="{39D2483B-7210-454A-B168-51DA3C1611E3}"/>
          </ac:grpSpMkLst>
        </pc:grpChg>
        <pc:grpChg chg="add del">
          <ac:chgData name="Trinh, Phuong Le Thien" userId="8686484d-85be-420b-bb27-df9709f57098" providerId="ADAL" clId="{3E062FCB-1BB8-EF4A-B5B7-024553FF941C}" dt="2023-12-12T19:50:51.492" v="3799" actId="26606"/>
          <ac:grpSpMkLst>
            <pc:docMk/>
            <pc:sldMk cId="200535743" sldId="293"/>
            <ac:grpSpMk id="57" creationId="{AC1582F5-FF93-46BF-A92F-D4490D6538CB}"/>
          </ac:grpSpMkLst>
        </pc:grpChg>
        <pc:grpChg chg="add">
          <ac:chgData name="Trinh, Phuong Le Thien" userId="8686484d-85be-420b-bb27-df9709f57098" providerId="ADAL" clId="{3E062FCB-1BB8-EF4A-B5B7-024553FF941C}" dt="2023-12-12T19:50:51.521" v="3800" actId="26606"/>
          <ac:grpSpMkLst>
            <pc:docMk/>
            <pc:sldMk cId="200535743" sldId="293"/>
            <ac:grpSpMk id="84" creationId="{3389B237-4CAB-4403-A95C-C04D71F4B420}"/>
          </ac:grpSpMkLst>
        </pc:grpChg>
        <pc:picChg chg="add del">
          <ac:chgData name="Trinh, Phuong Le Thien" userId="8686484d-85be-420b-bb27-df9709f57098" providerId="ADAL" clId="{3E062FCB-1BB8-EF4A-B5B7-024553FF941C}" dt="2023-12-12T19:50:51.492" v="3799" actId="26606"/>
          <ac:picMkLst>
            <pc:docMk/>
            <pc:sldMk cId="200535743" sldId="293"/>
            <ac:picMk id="5" creationId="{40E529EF-7FD2-2F50-0CD8-0E8B220F343D}"/>
          </ac:picMkLst>
        </pc:picChg>
        <pc:picChg chg="add">
          <ac:chgData name="Trinh, Phuong Le Thien" userId="8686484d-85be-420b-bb27-df9709f57098" providerId="ADAL" clId="{3E062FCB-1BB8-EF4A-B5B7-024553FF941C}" dt="2023-12-12T19:50:51.521" v="3800" actId="26606"/>
          <ac:picMkLst>
            <pc:docMk/>
            <pc:sldMk cId="200535743" sldId="293"/>
            <ac:picMk id="83" creationId="{3B78F849-EA88-79DB-1C4E-68A5F3E7EF00}"/>
          </ac:picMkLst>
        </pc:picChg>
      </pc:sldChg>
      <pc:sldChg chg="modSp new mod">
        <pc:chgData name="Trinh, Phuong Le Thien" userId="8686484d-85be-420b-bb27-df9709f57098" providerId="ADAL" clId="{3E062FCB-1BB8-EF4A-B5B7-024553FF941C}" dt="2023-12-12T20:39:13.905" v="4432" actId="20577"/>
        <pc:sldMkLst>
          <pc:docMk/>
          <pc:sldMk cId="2823995808" sldId="294"/>
        </pc:sldMkLst>
        <pc:spChg chg="mod">
          <ac:chgData name="Trinh, Phuong Le Thien" userId="8686484d-85be-420b-bb27-df9709f57098" providerId="ADAL" clId="{3E062FCB-1BB8-EF4A-B5B7-024553FF941C}" dt="2023-12-12T20:30:20.929" v="3875" actId="20577"/>
          <ac:spMkLst>
            <pc:docMk/>
            <pc:sldMk cId="2823995808" sldId="294"/>
            <ac:spMk id="2" creationId="{A1599016-670E-E9B5-1B11-92C23A74B952}"/>
          </ac:spMkLst>
        </pc:spChg>
        <pc:spChg chg="mod">
          <ac:chgData name="Trinh, Phuong Le Thien" userId="8686484d-85be-420b-bb27-df9709f57098" providerId="ADAL" clId="{3E062FCB-1BB8-EF4A-B5B7-024553FF941C}" dt="2023-12-12T20:39:13.905" v="4432" actId="20577"/>
          <ac:spMkLst>
            <pc:docMk/>
            <pc:sldMk cId="2823995808" sldId="294"/>
            <ac:spMk id="3" creationId="{85F9F695-7B2C-B8A4-7A6B-2EF3C671448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30523-D1D2-4E73-8C2C-D02570D103A2}"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0F0B0A1C-75F8-4B0B-93C0-3E1D20469388}">
      <dgm:prSet/>
      <dgm:spPr/>
      <dgm:t>
        <a:bodyPr/>
        <a:lstStyle/>
        <a:p>
          <a:pPr>
            <a:lnSpc>
              <a:spcPct val="100000"/>
            </a:lnSpc>
          </a:pPr>
          <a:r>
            <a:rPr lang="en-US" b="0" i="0" dirty="0"/>
            <a:t>None required. </a:t>
          </a:r>
          <a:endParaRPr lang="en-US" dirty="0"/>
        </a:p>
      </dgm:t>
    </dgm:pt>
    <dgm:pt modelId="{4274613C-B3D6-4235-9AA2-15892C7C0EBC}" type="parTrans" cxnId="{44353BEB-634E-412C-AE1C-4B9E080C3D2D}">
      <dgm:prSet/>
      <dgm:spPr/>
      <dgm:t>
        <a:bodyPr/>
        <a:lstStyle/>
        <a:p>
          <a:endParaRPr lang="en-US"/>
        </a:p>
      </dgm:t>
    </dgm:pt>
    <dgm:pt modelId="{C45E4F5F-A032-466E-8A6A-AA81668BDF49}" type="sibTrans" cxnId="{44353BEB-634E-412C-AE1C-4B9E080C3D2D}">
      <dgm:prSet/>
      <dgm:spPr/>
      <dgm:t>
        <a:bodyPr/>
        <a:lstStyle/>
        <a:p>
          <a:endParaRPr lang="en-US"/>
        </a:p>
      </dgm:t>
    </dgm:pt>
    <dgm:pt modelId="{36433AAE-E505-491B-A2CC-CDA40D4A2A4B}">
      <dgm:prSet/>
      <dgm:spPr/>
      <dgm:t>
        <a:bodyPr/>
        <a:lstStyle/>
        <a:p>
          <a:pPr>
            <a:lnSpc>
              <a:spcPct val="100000"/>
            </a:lnSpc>
          </a:pPr>
          <a:r>
            <a:rPr lang="en-US" b="0" i="0" dirty="0"/>
            <a:t>The dataset is already preprocessed for </a:t>
          </a:r>
          <a:r>
            <a:rPr lang="en-US" b="0" i="0" u="none" dirty="0"/>
            <a:t>convenience</a:t>
          </a:r>
          <a:r>
            <a:rPr lang="en-US" b="0" i="0" dirty="0"/>
            <a:t>.</a:t>
          </a:r>
          <a:endParaRPr lang="en-US" dirty="0"/>
        </a:p>
      </dgm:t>
    </dgm:pt>
    <dgm:pt modelId="{1766FB2B-22F2-4EA2-B743-5BC1E668EE5B}" type="parTrans" cxnId="{C0E00D21-F5BD-427A-B5AB-40537E1FD0DF}">
      <dgm:prSet/>
      <dgm:spPr/>
      <dgm:t>
        <a:bodyPr/>
        <a:lstStyle/>
        <a:p>
          <a:endParaRPr lang="en-US"/>
        </a:p>
      </dgm:t>
    </dgm:pt>
    <dgm:pt modelId="{6CC7EB42-84EA-41E2-986A-0BAF80525AFA}" type="sibTrans" cxnId="{C0E00D21-F5BD-427A-B5AB-40537E1FD0DF}">
      <dgm:prSet/>
      <dgm:spPr/>
      <dgm:t>
        <a:bodyPr/>
        <a:lstStyle/>
        <a:p>
          <a:endParaRPr lang="en-US"/>
        </a:p>
      </dgm:t>
    </dgm:pt>
    <dgm:pt modelId="{A81F047B-B6CF-4D41-B398-8EE1F2BDF0F2}">
      <dgm:prSet/>
      <dgm:spPr/>
      <dgm:t>
        <a:bodyPr/>
        <a:lstStyle/>
        <a:p>
          <a:pPr>
            <a:lnSpc>
              <a:spcPct val="100000"/>
            </a:lnSpc>
          </a:pPr>
          <a:r>
            <a:rPr lang="en-US" b="0" i="0" dirty="0"/>
            <a:t>Images are normalized to have pixel values between 0 and 1 when used in most deep learning frameworks.</a:t>
          </a:r>
          <a:br>
            <a:rPr lang="en-US" b="0" i="0" dirty="0"/>
          </a:br>
          <a:endParaRPr lang="en-US" dirty="0"/>
        </a:p>
      </dgm:t>
    </dgm:pt>
    <dgm:pt modelId="{CE925325-7DC7-4DB9-8C52-6909CE754473}" type="parTrans" cxnId="{00C48317-4D8B-46F0-8C32-A108B920170E}">
      <dgm:prSet/>
      <dgm:spPr/>
      <dgm:t>
        <a:bodyPr/>
        <a:lstStyle/>
        <a:p>
          <a:endParaRPr lang="en-US"/>
        </a:p>
      </dgm:t>
    </dgm:pt>
    <dgm:pt modelId="{B05BCF96-4DD2-496A-A106-3FB02154E30F}" type="sibTrans" cxnId="{00C48317-4D8B-46F0-8C32-A108B920170E}">
      <dgm:prSet/>
      <dgm:spPr/>
      <dgm:t>
        <a:bodyPr/>
        <a:lstStyle/>
        <a:p>
          <a:endParaRPr lang="en-US"/>
        </a:p>
      </dgm:t>
    </dgm:pt>
    <dgm:pt modelId="{22284336-FF45-D048-85C4-EF0201B6AB7E}" type="pres">
      <dgm:prSet presAssocID="{30630523-D1D2-4E73-8C2C-D02570D103A2}" presName="vert0" presStyleCnt="0">
        <dgm:presLayoutVars>
          <dgm:dir/>
          <dgm:animOne val="branch"/>
          <dgm:animLvl val="lvl"/>
        </dgm:presLayoutVars>
      </dgm:prSet>
      <dgm:spPr/>
    </dgm:pt>
    <dgm:pt modelId="{C473A510-B564-B64A-A334-64BD46DADE56}" type="pres">
      <dgm:prSet presAssocID="{0F0B0A1C-75F8-4B0B-93C0-3E1D20469388}" presName="thickLine" presStyleLbl="alignNode1" presStyleIdx="0" presStyleCnt="3"/>
      <dgm:spPr/>
    </dgm:pt>
    <dgm:pt modelId="{5621BA98-79DB-094F-8DDC-12D61A5AA6D1}" type="pres">
      <dgm:prSet presAssocID="{0F0B0A1C-75F8-4B0B-93C0-3E1D20469388}" presName="horz1" presStyleCnt="0"/>
      <dgm:spPr/>
    </dgm:pt>
    <dgm:pt modelId="{78AF3C7D-3895-F345-8B68-1A2FE6D5FFC1}" type="pres">
      <dgm:prSet presAssocID="{0F0B0A1C-75F8-4B0B-93C0-3E1D20469388}" presName="tx1" presStyleLbl="revTx" presStyleIdx="0" presStyleCnt="3"/>
      <dgm:spPr/>
    </dgm:pt>
    <dgm:pt modelId="{FDB9CB4A-83EA-C748-BFB1-2C4CA0AF34C2}" type="pres">
      <dgm:prSet presAssocID="{0F0B0A1C-75F8-4B0B-93C0-3E1D20469388}" presName="vert1" presStyleCnt="0"/>
      <dgm:spPr/>
    </dgm:pt>
    <dgm:pt modelId="{01A9E134-1EB0-0A44-BA25-A11ECFE63300}" type="pres">
      <dgm:prSet presAssocID="{36433AAE-E505-491B-A2CC-CDA40D4A2A4B}" presName="thickLine" presStyleLbl="alignNode1" presStyleIdx="1" presStyleCnt="3"/>
      <dgm:spPr/>
    </dgm:pt>
    <dgm:pt modelId="{A458EC84-49FF-8347-880C-AC1EC6AE3172}" type="pres">
      <dgm:prSet presAssocID="{36433AAE-E505-491B-A2CC-CDA40D4A2A4B}" presName="horz1" presStyleCnt="0"/>
      <dgm:spPr/>
    </dgm:pt>
    <dgm:pt modelId="{5CFE8184-F512-6142-BA9F-7C8E527473F0}" type="pres">
      <dgm:prSet presAssocID="{36433AAE-E505-491B-A2CC-CDA40D4A2A4B}" presName="tx1" presStyleLbl="revTx" presStyleIdx="1" presStyleCnt="3"/>
      <dgm:spPr/>
    </dgm:pt>
    <dgm:pt modelId="{9EFD2DB7-2B57-0047-984F-23175245F64D}" type="pres">
      <dgm:prSet presAssocID="{36433AAE-E505-491B-A2CC-CDA40D4A2A4B}" presName="vert1" presStyleCnt="0"/>
      <dgm:spPr/>
    </dgm:pt>
    <dgm:pt modelId="{D340E712-6D10-8B4A-B9BA-7AB0DCB7823D}" type="pres">
      <dgm:prSet presAssocID="{A81F047B-B6CF-4D41-B398-8EE1F2BDF0F2}" presName="thickLine" presStyleLbl="alignNode1" presStyleIdx="2" presStyleCnt="3"/>
      <dgm:spPr/>
    </dgm:pt>
    <dgm:pt modelId="{FC4B3D42-1EF0-0A45-AE08-584D46148BD5}" type="pres">
      <dgm:prSet presAssocID="{A81F047B-B6CF-4D41-B398-8EE1F2BDF0F2}" presName="horz1" presStyleCnt="0"/>
      <dgm:spPr/>
    </dgm:pt>
    <dgm:pt modelId="{40FB088B-5AB3-2B46-A586-63134B057F0B}" type="pres">
      <dgm:prSet presAssocID="{A81F047B-B6CF-4D41-B398-8EE1F2BDF0F2}" presName="tx1" presStyleLbl="revTx" presStyleIdx="2" presStyleCnt="3"/>
      <dgm:spPr/>
    </dgm:pt>
    <dgm:pt modelId="{DF3FF9B1-1742-1440-8F07-7D06C8122A31}" type="pres">
      <dgm:prSet presAssocID="{A81F047B-B6CF-4D41-B398-8EE1F2BDF0F2}" presName="vert1" presStyleCnt="0"/>
      <dgm:spPr/>
    </dgm:pt>
  </dgm:ptLst>
  <dgm:cxnLst>
    <dgm:cxn modelId="{00C48317-4D8B-46F0-8C32-A108B920170E}" srcId="{30630523-D1D2-4E73-8C2C-D02570D103A2}" destId="{A81F047B-B6CF-4D41-B398-8EE1F2BDF0F2}" srcOrd="2" destOrd="0" parTransId="{CE925325-7DC7-4DB9-8C52-6909CE754473}" sibTransId="{B05BCF96-4DD2-496A-A106-3FB02154E30F}"/>
    <dgm:cxn modelId="{C0E00D21-F5BD-427A-B5AB-40537E1FD0DF}" srcId="{30630523-D1D2-4E73-8C2C-D02570D103A2}" destId="{36433AAE-E505-491B-A2CC-CDA40D4A2A4B}" srcOrd="1" destOrd="0" parTransId="{1766FB2B-22F2-4EA2-B743-5BC1E668EE5B}" sibTransId="{6CC7EB42-84EA-41E2-986A-0BAF80525AFA}"/>
    <dgm:cxn modelId="{A03AE44F-1EC2-7C40-8894-3CC2BD783FB9}" type="presOf" srcId="{30630523-D1D2-4E73-8C2C-D02570D103A2}" destId="{22284336-FF45-D048-85C4-EF0201B6AB7E}" srcOrd="0" destOrd="0" presId="urn:microsoft.com/office/officeart/2008/layout/LinedList"/>
    <dgm:cxn modelId="{DAD0AD6E-C29F-3746-BDD0-BD3AEC27CB3F}" type="presOf" srcId="{A81F047B-B6CF-4D41-B398-8EE1F2BDF0F2}" destId="{40FB088B-5AB3-2B46-A586-63134B057F0B}" srcOrd="0" destOrd="0" presId="urn:microsoft.com/office/officeart/2008/layout/LinedList"/>
    <dgm:cxn modelId="{7F8C4D80-910B-5744-A8B6-5AC9115C7AE4}" type="presOf" srcId="{36433AAE-E505-491B-A2CC-CDA40D4A2A4B}" destId="{5CFE8184-F512-6142-BA9F-7C8E527473F0}" srcOrd="0" destOrd="0" presId="urn:microsoft.com/office/officeart/2008/layout/LinedList"/>
    <dgm:cxn modelId="{3B321999-F913-CF4B-81C6-51355C4D728A}" type="presOf" srcId="{0F0B0A1C-75F8-4B0B-93C0-3E1D20469388}" destId="{78AF3C7D-3895-F345-8B68-1A2FE6D5FFC1}" srcOrd="0" destOrd="0" presId="urn:microsoft.com/office/officeart/2008/layout/LinedList"/>
    <dgm:cxn modelId="{44353BEB-634E-412C-AE1C-4B9E080C3D2D}" srcId="{30630523-D1D2-4E73-8C2C-D02570D103A2}" destId="{0F0B0A1C-75F8-4B0B-93C0-3E1D20469388}" srcOrd="0" destOrd="0" parTransId="{4274613C-B3D6-4235-9AA2-15892C7C0EBC}" sibTransId="{C45E4F5F-A032-466E-8A6A-AA81668BDF49}"/>
    <dgm:cxn modelId="{332D1F70-9A6C-CA41-B299-7A7E83DB7A28}" type="presParOf" srcId="{22284336-FF45-D048-85C4-EF0201B6AB7E}" destId="{C473A510-B564-B64A-A334-64BD46DADE56}" srcOrd="0" destOrd="0" presId="urn:microsoft.com/office/officeart/2008/layout/LinedList"/>
    <dgm:cxn modelId="{DC39D214-F563-7343-B468-9B53D49CC978}" type="presParOf" srcId="{22284336-FF45-D048-85C4-EF0201B6AB7E}" destId="{5621BA98-79DB-094F-8DDC-12D61A5AA6D1}" srcOrd="1" destOrd="0" presId="urn:microsoft.com/office/officeart/2008/layout/LinedList"/>
    <dgm:cxn modelId="{99F98652-9C84-8B45-9B26-9AB91F206876}" type="presParOf" srcId="{5621BA98-79DB-094F-8DDC-12D61A5AA6D1}" destId="{78AF3C7D-3895-F345-8B68-1A2FE6D5FFC1}" srcOrd="0" destOrd="0" presId="urn:microsoft.com/office/officeart/2008/layout/LinedList"/>
    <dgm:cxn modelId="{539FFE37-5ADF-8449-9183-AF5DD9D2204C}" type="presParOf" srcId="{5621BA98-79DB-094F-8DDC-12D61A5AA6D1}" destId="{FDB9CB4A-83EA-C748-BFB1-2C4CA0AF34C2}" srcOrd="1" destOrd="0" presId="urn:microsoft.com/office/officeart/2008/layout/LinedList"/>
    <dgm:cxn modelId="{2752827C-15FD-BE40-967B-092AE805E6B6}" type="presParOf" srcId="{22284336-FF45-D048-85C4-EF0201B6AB7E}" destId="{01A9E134-1EB0-0A44-BA25-A11ECFE63300}" srcOrd="2" destOrd="0" presId="urn:microsoft.com/office/officeart/2008/layout/LinedList"/>
    <dgm:cxn modelId="{0EAC8523-FCDF-C24F-8A2F-61DA0CF34939}" type="presParOf" srcId="{22284336-FF45-D048-85C4-EF0201B6AB7E}" destId="{A458EC84-49FF-8347-880C-AC1EC6AE3172}" srcOrd="3" destOrd="0" presId="urn:microsoft.com/office/officeart/2008/layout/LinedList"/>
    <dgm:cxn modelId="{0178BE44-8E08-5542-A7B4-B340324831DB}" type="presParOf" srcId="{A458EC84-49FF-8347-880C-AC1EC6AE3172}" destId="{5CFE8184-F512-6142-BA9F-7C8E527473F0}" srcOrd="0" destOrd="0" presId="urn:microsoft.com/office/officeart/2008/layout/LinedList"/>
    <dgm:cxn modelId="{91453FD9-DF92-4642-BCA7-00770F9C7C65}" type="presParOf" srcId="{A458EC84-49FF-8347-880C-AC1EC6AE3172}" destId="{9EFD2DB7-2B57-0047-984F-23175245F64D}" srcOrd="1" destOrd="0" presId="urn:microsoft.com/office/officeart/2008/layout/LinedList"/>
    <dgm:cxn modelId="{799FAF53-4AB3-004D-83D0-8A7ADDB5A26A}" type="presParOf" srcId="{22284336-FF45-D048-85C4-EF0201B6AB7E}" destId="{D340E712-6D10-8B4A-B9BA-7AB0DCB7823D}" srcOrd="4" destOrd="0" presId="urn:microsoft.com/office/officeart/2008/layout/LinedList"/>
    <dgm:cxn modelId="{9D5270D4-D2DF-494F-90BE-E82874AAD154}" type="presParOf" srcId="{22284336-FF45-D048-85C4-EF0201B6AB7E}" destId="{FC4B3D42-1EF0-0A45-AE08-584D46148BD5}" srcOrd="5" destOrd="0" presId="urn:microsoft.com/office/officeart/2008/layout/LinedList"/>
    <dgm:cxn modelId="{C01340D1-21F6-0349-B4EF-EEB8984B6F2C}" type="presParOf" srcId="{FC4B3D42-1EF0-0A45-AE08-584D46148BD5}" destId="{40FB088B-5AB3-2B46-A586-63134B057F0B}" srcOrd="0" destOrd="0" presId="urn:microsoft.com/office/officeart/2008/layout/LinedList"/>
    <dgm:cxn modelId="{82C3BC78-7BDE-1947-9648-DDECB2D935F5}" type="presParOf" srcId="{FC4B3D42-1EF0-0A45-AE08-584D46148BD5}" destId="{DF3FF9B1-1742-1440-8F07-7D06C8122A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6DC09D-11B6-477E-8216-7F0A0BA8E59E}"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B5211340-C520-4DC8-9F73-C7E91ABB23C0}">
      <dgm:prSet/>
      <dgm:spPr/>
      <dgm:t>
        <a:bodyPr/>
        <a:lstStyle/>
        <a:p>
          <a:r>
            <a:rPr lang="en-US"/>
            <a:t>All images had different size before processing. </a:t>
          </a:r>
        </a:p>
      </dgm:t>
    </dgm:pt>
    <dgm:pt modelId="{AB574EAC-5A74-4F6B-B829-B89878BC4D60}" type="parTrans" cxnId="{FB6FE399-BE87-4EA4-9F79-18FC8A87501C}">
      <dgm:prSet/>
      <dgm:spPr/>
      <dgm:t>
        <a:bodyPr/>
        <a:lstStyle/>
        <a:p>
          <a:endParaRPr lang="en-US"/>
        </a:p>
      </dgm:t>
    </dgm:pt>
    <dgm:pt modelId="{88664CEF-D17F-4A7A-BA16-162B1810ABC3}" type="sibTrans" cxnId="{FB6FE399-BE87-4EA4-9F79-18FC8A87501C}">
      <dgm:prSet/>
      <dgm:spPr/>
      <dgm:t>
        <a:bodyPr/>
        <a:lstStyle/>
        <a:p>
          <a:endParaRPr lang="en-US"/>
        </a:p>
      </dgm:t>
    </dgm:pt>
    <dgm:pt modelId="{33C5BD42-A111-4EE7-8BBD-35DF166C291E}">
      <dgm:prSet/>
      <dgm:spPr/>
      <dgm:t>
        <a:bodyPr/>
        <a:lstStyle/>
        <a:p>
          <a:r>
            <a:rPr lang="en-US" dirty="0"/>
            <a:t>The image were converted to grayscale and resized to a uniform size of 224x224*(average size). This processing is commonly done to standardize the input for deep learning models and to simplify computations. The requirement is should be the same dimension.  </a:t>
          </a:r>
        </a:p>
      </dgm:t>
    </dgm:pt>
    <dgm:pt modelId="{DEC37A4C-F4DD-4E12-9C4B-8D8F6C75FB38}" type="parTrans" cxnId="{72A214FB-7C81-4C27-A697-C19BE6F0A239}">
      <dgm:prSet/>
      <dgm:spPr/>
      <dgm:t>
        <a:bodyPr/>
        <a:lstStyle/>
        <a:p>
          <a:endParaRPr lang="en-US"/>
        </a:p>
      </dgm:t>
    </dgm:pt>
    <dgm:pt modelId="{69CF1DAA-2E03-4335-9B6A-ABE6225D2ECE}" type="sibTrans" cxnId="{72A214FB-7C81-4C27-A697-C19BE6F0A239}">
      <dgm:prSet/>
      <dgm:spPr/>
      <dgm:t>
        <a:bodyPr/>
        <a:lstStyle/>
        <a:p>
          <a:endParaRPr lang="en-US"/>
        </a:p>
      </dgm:t>
    </dgm:pt>
    <dgm:pt modelId="{88AF898E-7432-4F52-BEE5-0FBA7F200587}">
      <dgm:prSet/>
      <dgm:spPr/>
      <dgm:t>
        <a:bodyPr/>
        <a:lstStyle/>
        <a:p>
          <a:r>
            <a:rPr lang="en-US"/>
            <a:t>Various manifold learning techniques were applied, such as MDS, ISOmap, t-SNE, Locally Linear Embedding, and Spectral Embedding. </a:t>
          </a:r>
        </a:p>
      </dgm:t>
    </dgm:pt>
    <dgm:pt modelId="{39F37DA6-7D53-4786-B1C6-1DC61D8F2825}" type="parTrans" cxnId="{444D8B99-4174-428D-9708-8B0B3E52A814}">
      <dgm:prSet/>
      <dgm:spPr/>
      <dgm:t>
        <a:bodyPr/>
        <a:lstStyle/>
        <a:p>
          <a:endParaRPr lang="en-US"/>
        </a:p>
      </dgm:t>
    </dgm:pt>
    <dgm:pt modelId="{918C538F-B546-4E24-B744-EF179FB2C1D5}" type="sibTrans" cxnId="{444D8B99-4174-428D-9708-8B0B3E52A814}">
      <dgm:prSet/>
      <dgm:spPr/>
      <dgm:t>
        <a:bodyPr/>
        <a:lstStyle/>
        <a:p>
          <a:endParaRPr lang="en-US"/>
        </a:p>
      </dgm:t>
    </dgm:pt>
    <dgm:pt modelId="{CF3E919F-8298-BF44-B008-50C9A32A0862}" type="pres">
      <dgm:prSet presAssocID="{8B6DC09D-11B6-477E-8216-7F0A0BA8E59E}" presName="outerComposite" presStyleCnt="0">
        <dgm:presLayoutVars>
          <dgm:chMax val="5"/>
          <dgm:dir/>
          <dgm:resizeHandles val="exact"/>
        </dgm:presLayoutVars>
      </dgm:prSet>
      <dgm:spPr/>
    </dgm:pt>
    <dgm:pt modelId="{B060F69E-395A-9145-B366-E9B1D5455C38}" type="pres">
      <dgm:prSet presAssocID="{8B6DC09D-11B6-477E-8216-7F0A0BA8E59E}" presName="dummyMaxCanvas" presStyleCnt="0">
        <dgm:presLayoutVars/>
      </dgm:prSet>
      <dgm:spPr/>
    </dgm:pt>
    <dgm:pt modelId="{1B31BD7D-BF0D-0649-8754-B6526E4F4B11}" type="pres">
      <dgm:prSet presAssocID="{8B6DC09D-11B6-477E-8216-7F0A0BA8E59E}" presName="ThreeNodes_1" presStyleLbl="node1" presStyleIdx="0" presStyleCnt="3" custScaleX="94796" custScaleY="70932" custLinFactNeighborX="-391" custLinFactNeighborY="1369">
        <dgm:presLayoutVars>
          <dgm:bulletEnabled val="1"/>
        </dgm:presLayoutVars>
      </dgm:prSet>
      <dgm:spPr/>
    </dgm:pt>
    <dgm:pt modelId="{7972C93F-CFFE-B442-B5C5-AF717D785FD1}" type="pres">
      <dgm:prSet presAssocID="{8B6DC09D-11B6-477E-8216-7F0A0BA8E59E}" presName="ThreeNodes_2" presStyleLbl="node1" presStyleIdx="1" presStyleCnt="3" custLinFactNeighborX="1467" custLinFactNeighborY="-11214">
        <dgm:presLayoutVars>
          <dgm:bulletEnabled val="1"/>
        </dgm:presLayoutVars>
      </dgm:prSet>
      <dgm:spPr/>
    </dgm:pt>
    <dgm:pt modelId="{3B182557-9E1B-E24A-9851-E1355D3CC8D8}" type="pres">
      <dgm:prSet presAssocID="{8B6DC09D-11B6-477E-8216-7F0A0BA8E59E}" presName="ThreeNodes_3" presStyleLbl="node1" presStyleIdx="2" presStyleCnt="3" custLinFactNeighborY="-8928">
        <dgm:presLayoutVars>
          <dgm:bulletEnabled val="1"/>
        </dgm:presLayoutVars>
      </dgm:prSet>
      <dgm:spPr/>
    </dgm:pt>
    <dgm:pt modelId="{5A3DC168-63A0-5B4E-AAFF-1A72B5853B55}" type="pres">
      <dgm:prSet presAssocID="{8B6DC09D-11B6-477E-8216-7F0A0BA8E59E}" presName="ThreeConn_1-2" presStyleLbl="fgAccFollowNode1" presStyleIdx="0" presStyleCnt="2" custLinFactNeighborX="25880" custLinFactNeighborY="-1438">
        <dgm:presLayoutVars>
          <dgm:bulletEnabled val="1"/>
        </dgm:presLayoutVars>
      </dgm:prSet>
      <dgm:spPr/>
    </dgm:pt>
    <dgm:pt modelId="{7AF7DD81-8D7D-6742-90CB-F2FD47B9B5CD}" type="pres">
      <dgm:prSet presAssocID="{8B6DC09D-11B6-477E-8216-7F0A0BA8E59E}" presName="ThreeConn_2-3" presStyleLbl="fgAccFollowNode1" presStyleIdx="1" presStyleCnt="2">
        <dgm:presLayoutVars>
          <dgm:bulletEnabled val="1"/>
        </dgm:presLayoutVars>
      </dgm:prSet>
      <dgm:spPr/>
    </dgm:pt>
    <dgm:pt modelId="{3517643A-AA25-344E-BF64-4986A59D05EC}" type="pres">
      <dgm:prSet presAssocID="{8B6DC09D-11B6-477E-8216-7F0A0BA8E59E}" presName="ThreeNodes_1_text" presStyleLbl="node1" presStyleIdx="2" presStyleCnt="3">
        <dgm:presLayoutVars>
          <dgm:bulletEnabled val="1"/>
        </dgm:presLayoutVars>
      </dgm:prSet>
      <dgm:spPr/>
    </dgm:pt>
    <dgm:pt modelId="{CD07455A-8F7E-DE40-B237-E4BB605393A5}" type="pres">
      <dgm:prSet presAssocID="{8B6DC09D-11B6-477E-8216-7F0A0BA8E59E}" presName="ThreeNodes_2_text" presStyleLbl="node1" presStyleIdx="2" presStyleCnt="3">
        <dgm:presLayoutVars>
          <dgm:bulletEnabled val="1"/>
        </dgm:presLayoutVars>
      </dgm:prSet>
      <dgm:spPr/>
    </dgm:pt>
    <dgm:pt modelId="{10F5138D-38FC-AF43-A27E-4652B3F19227}" type="pres">
      <dgm:prSet presAssocID="{8B6DC09D-11B6-477E-8216-7F0A0BA8E59E}" presName="ThreeNodes_3_text" presStyleLbl="node1" presStyleIdx="2" presStyleCnt="3">
        <dgm:presLayoutVars>
          <dgm:bulletEnabled val="1"/>
        </dgm:presLayoutVars>
      </dgm:prSet>
      <dgm:spPr/>
    </dgm:pt>
  </dgm:ptLst>
  <dgm:cxnLst>
    <dgm:cxn modelId="{6B5EE434-897D-5540-A60C-D669C7F443AA}" type="presOf" srcId="{B5211340-C520-4DC8-9F73-C7E91ABB23C0}" destId="{3517643A-AA25-344E-BF64-4986A59D05EC}" srcOrd="1" destOrd="0" presId="urn:microsoft.com/office/officeart/2005/8/layout/vProcess5"/>
    <dgm:cxn modelId="{D39FC33F-4D34-194D-983E-D8F6B71C8796}" type="presOf" srcId="{88664CEF-D17F-4A7A-BA16-162B1810ABC3}" destId="{5A3DC168-63A0-5B4E-AAFF-1A72B5853B55}" srcOrd="0" destOrd="0" presId="urn:microsoft.com/office/officeart/2005/8/layout/vProcess5"/>
    <dgm:cxn modelId="{E267BF81-B0AF-5544-8F46-3DAFC17645FA}" type="presOf" srcId="{33C5BD42-A111-4EE7-8BBD-35DF166C291E}" destId="{CD07455A-8F7E-DE40-B237-E4BB605393A5}" srcOrd="1" destOrd="0" presId="urn:microsoft.com/office/officeart/2005/8/layout/vProcess5"/>
    <dgm:cxn modelId="{292F148B-C876-8B4C-9848-6AF20F721C8B}" type="presOf" srcId="{33C5BD42-A111-4EE7-8BBD-35DF166C291E}" destId="{7972C93F-CFFE-B442-B5C5-AF717D785FD1}" srcOrd="0" destOrd="0" presId="urn:microsoft.com/office/officeart/2005/8/layout/vProcess5"/>
    <dgm:cxn modelId="{444D8B99-4174-428D-9708-8B0B3E52A814}" srcId="{8B6DC09D-11B6-477E-8216-7F0A0BA8E59E}" destId="{88AF898E-7432-4F52-BEE5-0FBA7F200587}" srcOrd="2" destOrd="0" parTransId="{39F37DA6-7D53-4786-B1C6-1DC61D8F2825}" sibTransId="{918C538F-B546-4E24-B744-EF179FB2C1D5}"/>
    <dgm:cxn modelId="{FB6FE399-BE87-4EA4-9F79-18FC8A87501C}" srcId="{8B6DC09D-11B6-477E-8216-7F0A0BA8E59E}" destId="{B5211340-C520-4DC8-9F73-C7E91ABB23C0}" srcOrd="0" destOrd="0" parTransId="{AB574EAC-5A74-4F6B-B829-B89878BC4D60}" sibTransId="{88664CEF-D17F-4A7A-BA16-162B1810ABC3}"/>
    <dgm:cxn modelId="{D6815AAC-E3DB-0248-9BE5-DD9F9E44BA80}" type="presOf" srcId="{88AF898E-7432-4F52-BEE5-0FBA7F200587}" destId="{3B182557-9E1B-E24A-9851-E1355D3CC8D8}" srcOrd="0" destOrd="0" presId="urn:microsoft.com/office/officeart/2005/8/layout/vProcess5"/>
    <dgm:cxn modelId="{8E2178C0-0402-5045-8CE7-BB676F845379}" type="presOf" srcId="{8B6DC09D-11B6-477E-8216-7F0A0BA8E59E}" destId="{CF3E919F-8298-BF44-B008-50C9A32A0862}" srcOrd="0" destOrd="0" presId="urn:microsoft.com/office/officeart/2005/8/layout/vProcess5"/>
    <dgm:cxn modelId="{7A6E8BE3-979C-8A4E-A7BC-2E139721F0BD}" type="presOf" srcId="{B5211340-C520-4DC8-9F73-C7E91ABB23C0}" destId="{1B31BD7D-BF0D-0649-8754-B6526E4F4B11}" srcOrd="0" destOrd="0" presId="urn:microsoft.com/office/officeart/2005/8/layout/vProcess5"/>
    <dgm:cxn modelId="{5E1BE9EB-CA0D-1243-AA81-F926ABAB2930}" type="presOf" srcId="{88AF898E-7432-4F52-BEE5-0FBA7F200587}" destId="{10F5138D-38FC-AF43-A27E-4652B3F19227}" srcOrd="1" destOrd="0" presId="urn:microsoft.com/office/officeart/2005/8/layout/vProcess5"/>
    <dgm:cxn modelId="{72A214FB-7C81-4C27-A697-C19BE6F0A239}" srcId="{8B6DC09D-11B6-477E-8216-7F0A0BA8E59E}" destId="{33C5BD42-A111-4EE7-8BBD-35DF166C291E}" srcOrd="1" destOrd="0" parTransId="{DEC37A4C-F4DD-4E12-9C4B-8D8F6C75FB38}" sibTransId="{69CF1DAA-2E03-4335-9B6A-ABE6225D2ECE}"/>
    <dgm:cxn modelId="{F6B435FD-EBDB-654B-A0E0-46C993F5A126}" type="presOf" srcId="{69CF1DAA-2E03-4335-9B6A-ABE6225D2ECE}" destId="{7AF7DD81-8D7D-6742-90CB-F2FD47B9B5CD}" srcOrd="0" destOrd="0" presId="urn:microsoft.com/office/officeart/2005/8/layout/vProcess5"/>
    <dgm:cxn modelId="{C6675C4A-9674-1D40-85D0-275671EE111C}" type="presParOf" srcId="{CF3E919F-8298-BF44-B008-50C9A32A0862}" destId="{B060F69E-395A-9145-B366-E9B1D5455C38}" srcOrd="0" destOrd="0" presId="urn:microsoft.com/office/officeart/2005/8/layout/vProcess5"/>
    <dgm:cxn modelId="{CFFA60AB-2866-144F-A902-E44F2A00EB5A}" type="presParOf" srcId="{CF3E919F-8298-BF44-B008-50C9A32A0862}" destId="{1B31BD7D-BF0D-0649-8754-B6526E4F4B11}" srcOrd="1" destOrd="0" presId="urn:microsoft.com/office/officeart/2005/8/layout/vProcess5"/>
    <dgm:cxn modelId="{D335AD7A-D7EB-0443-96A1-24F0F5219B6E}" type="presParOf" srcId="{CF3E919F-8298-BF44-B008-50C9A32A0862}" destId="{7972C93F-CFFE-B442-B5C5-AF717D785FD1}" srcOrd="2" destOrd="0" presId="urn:microsoft.com/office/officeart/2005/8/layout/vProcess5"/>
    <dgm:cxn modelId="{CAEED24E-187F-1C42-9C51-B2415FB39707}" type="presParOf" srcId="{CF3E919F-8298-BF44-B008-50C9A32A0862}" destId="{3B182557-9E1B-E24A-9851-E1355D3CC8D8}" srcOrd="3" destOrd="0" presId="urn:microsoft.com/office/officeart/2005/8/layout/vProcess5"/>
    <dgm:cxn modelId="{ECC7D4C8-A217-234D-AC27-8BC862F33410}" type="presParOf" srcId="{CF3E919F-8298-BF44-B008-50C9A32A0862}" destId="{5A3DC168-63A0-5B4E-AAFF-1A72B5853B55}" srcOrd="4" destOrd="0" presId="urn:microsoft.com/office/officeart/2005/8/layout/vProcess5"/>
    <dgm:cxn modelId="{3646EEE8-1172-4C49-BF54-DE5CB792DE6B}" type="presParOf" srcId="{CF3E919F-8298-BF44-B008-50C9A32A0862}" destId="{7AF7DD81-8D7D-6742-90CB-F2FD47B9B5CD}" srcOrd="5" destOrd="0" presId="urn:microsoft.com/office/officeart/2005/8/layout/vProcess5"/>
    <dgm:cxn modelId="{7976501B-1B23-8A42-88DC-91E2DF3DD86D}" type="presParOf" srcId="{CF3E919F-8298-BF44-B008-50C9A32A0862}" destId="{3517643A-AA25-344E-BF64-4986A59D05EC}" srcOrd="6" destOrd="0" presId="urn:microsoft.com/office/officeart/2005/8/layout/vProcess5"/>
    <dgm:cxn modelId="{9A0281BD-982B-B84C-925B-2457DBA5DEA9}" type="presParOf" srcId="{CF3E919F-8298-BF44-B008-50C9A32A0862}" destId="{CD07455A-8F7E-DE40-B237-E4BB605393A5}" srcOrd="7" destOrd="0" presId="urn:microsoft.com/office/officeart/2005/8/layout/vProcess5"/>
    <dgm:cxn modelId="{8F85F64D-4412-5E44-8CF8-307C9A227483}" type="presParOf" srcId="{CF3E919F-8298-BF44-B008-50C9A32A0862}" destId="{10F5138D-38FC-AF43-A27E-4652B3F19227}"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73A510-B564-B64A-A334-64BD46DADE56}">
      <dsp:nvSpPr>
        <dsp:cNvPr id="0" name=""/>
        <dsp:cNvSpPr/>
      </dsp:nvSpPr>
      <dsp:spPr>
        <a:xfrm>
          <a:off x="0" y="1964"/>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AF3C7D-3895-F345-8B68-1A2FE6D5FFC1}">
      <dsp:nvSpPr>
        <dsp:cNvPr id="0" name=""/>
        <dsp:cNvSpPr/>
      </dsp:nvSpPr>
      <dsp:spPr>
        <a:xfrm>
          <a:off x="0" y="1964"/>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None required. </a:t>
          </a:r>
          <a:endParaRPr lang="en-US" sz="2400" kern="1200" dirty="0"/>
        </a:p>
      </dsp:txBody>
      <dsp:txXfrm>
        <a:off x="0" y="1964"/>
        <a:ext cx="11029537" cy="1339461"/>
      </dsp:txXfrm>
    </dsp:sp>
    <dsp:sp modelId="{01A9E134-1EB0-0A44-BA25-A11ECFE63300}">
      <dsp:nvSpPr>
        <dsp:cNvPr id="0" name=""/>
        <dsp:cNvSpPr/>
      </dsp:nvSpPr>
      <dsp:spPr>
        <a:xfrm>
          <a:off x="0" y="1341425"/>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FE8184-F512-6142-BA9F-7C8E527473F0}">
      <dsp:nvSpPr>
        <dsp:cNvPr id="0" name=""/>
        <dsp:cNvSpPr/>
      </dsp:nvSpPr>
      <dsp:spPr>
        <a:xfrm>
          <a:off x="0" y="1341425"/>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The dataset is already preprocessed for </a:t>
          </a:r>
          <a:r>
            <a:rPr lang="en-US" sz="2400" b="0" i="0" u="none" kern="1200" dirty="0"/>
            <a:t>convenience</a:t>
          </a:r>
          <a:r>
            <a:rPr lang="en-US" sz="2400" b="0" i="0" kern="1200" dirty="0"/>
            <a:t>.</a:t>
          </a:r>
          <a:endParaRPr lang="en-US" sz="2400" kern="1200" dirty="0"/>
        </a:p>
      </dsp:txBody>
      <dsp:txXfrm>
        <a:off x="0" y="1341425"/>
        <a:ext cx="11029537" cy="1339461"/>
      </dsp:txXfrm>
    </dsp:sp>
    <dsp:sp modelId="{D340E712-6D10-8B4A-B9BA-7AB0DCB7823D}">
      <dsp:nvSpPr>
        <dsp:cNvPr id="0" name=""/>
        <dsp:cNvSpPr/>
      </dsp:nvSpPr>
      <dsp:spPr>
        <a:xfrm>
          <a:off x="0" y="2680887"/>
          <a:ext cx="11029537"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FB088B-5AB3-2B46-A586-63134B057F0B}">
      <dsp:nvSpPr>
        <dsp:cNvPr id="0" name=""/>
        <dsp:cNvSpPr/>
      </dsp:nvSpPr>
      <dsp:spPr>
        <a:xfrm>
          <a:off x="0" y="2680887"/>
          <a:ext cx="11029537" cy="1339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100000"/>
            </a:lnSpc>
            <a:spcBef>
              <a:spcPct val="0"/>
            </a:spcBef>
            <a:spcAft>
              <a:spcPct val="35000"/>
            </a:spcAft>
            <a:buNone/>
          </a:pPr>
          <a:r>
            <a:rPr lang="en-US" sz="2400" b="0" i="0" kern="1200" dirty="0"/>
            <a:t>Images are normalized to have pixel values between 0 and 1 when used in most deep learning frameworks.</a:t>
          </a:r>
          <a:br>
            <a:rPr lang="en-US" sz="2400" b="0" i="0" kern="1200" dirty="0"/>
          </a:br>
          <a:endParaRPr lang="en-US" sz="2400" kern="1200" dirty="0"/>
        </a:p>
      </dsp:txBody>
      <dsp:txXfrm>
        <a:off x="0" y="2680887"/>
        <a:ext cx="11029537" cy="13394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1BD7D-BF0D-0649-8754-B6526E4F4B11}">
      <dsp:nvSpPr>
        <dsp:cNvPr id="0" name=""/>
        <dsp:cNvSpPr/>
      </dsp:nvSpPr>
      <dsp:spPr>
        <a:xfrm>
          <a:off x="210029" y="210272"/>
          <a:ext cx="9004964" cy="937876"/>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All images had different size before processing. </a:t>
          </a:r>
        </a:p>
      </dsp:txBody>
      <dsp:txXfrm>
        <a:off x="237498" y="237741"/>
        <a:ext cx="7670920" cy="882938"/>
      </dsp:txXfrm>
    </dsp:sp>
    <dsp:sp modelId="{7972C93F-CFFE-B442-B5C5-AF717D785FD1}">
      <dsp:nvSpPr>
        <dsp:cNvPr id="0" name=""/>
        <dsp:cNvSpPr/>
      </dsp:nvSpPr>
      <dsp:spPr>
        <a:xfrm>
          <a:off x="977529" y="1394315"/>
          <a:ext cx="9499308" cy="132221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 image were converted to grayscale and resized to a uniform size of 224x224*(average size). This processing is commonly done to standardize the input for deep learning models and to simplify computations. The requirement is should be the same dimension.  </a:t>
          </a:r>
        </a:p>
      </dsp:txBody>
      <dsp:txXfrm>
        <a:off x="1016255" y="1433041"/>
        <a:ext cx="7724239" cy="1244767"/>
      </dsp:txXfrm>
    </dsp:sp>
    <dsp:sp modelId="{3B182557-9E1B-E24A-9851-E1355D3CC8D8}">
      <dsp:nvSpPr>
        <dsp:cNvPr id="0" name=""/>
        <dsp:cNvSpPr/>
      </dsp:nvSpPr>
      <dsp:spPr>
        <a:xfrm>
          <a:off x="1676348" y="2967130"/>
          <a:ext cx="9499308" cy="132221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Various manifold learning techniques were applied, such as MDS, ISOmap, t-SNE, Locally Linear Embedding, and Spectral Embedding. </a:t>
          </a:r>
        </a:p>
      </dsp:txBody>
      <dsp:txXfrm>
        <a:off x="1715074" y="3005856"/>
        <a:ext cx="7724239" cy="1244767"/>
      </dsp:txXfrm>
    </dsp:sp>
    <dsp:sp modelId="{5A3DC168-63A0-5B4E-AAFF-1A72B5853B55}">
      <dsp:nvSpPr>
        <dsp:cNvPr id="0" name=""/>
        <dsp:cNvSpPr/>
      </dsp:nvSpPr>
      <dsp:spPr>
        <a:xfrm>
          <a:off x="8862289" y="990324"/>
          <a:ext cx="859442" cy="859442"/>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55663" y="990324"/>
        <a:ext cx="472694" cy="646730"/>
      </dsp:txXfrm>
    </dsp:sp>
    <dsp:sp modelId="{7AF7DD81-8D7D-6742-90CB-F2FD47B9B5CD}">
      <dsp:nvSpPr>
        <dsp:cNvPr id="0" name=""/>
        <dsp:cNvSpPr/>
      </dsp:nvSpPr>
      <dsp:spPr>
        <a:xfrm>
          <a:off x="9478040" y="2536456"/>
          <a:ext cx="859442" cy="859442"/>
        </a:xfrm>
        <a:prstGeom prst="downArrow">
          <a:avLst>
            <a:gd name="adj1" fmla="val 55000"/>
            <a:gd name="adj2" fmla="val 45000"/>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671414" y="2536456"/>
        <a:ext cx="472694" cy="6467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001D37-86A0-C74C-8DFF-EC29EFC13A5E}" type="datetimeFigureOut">
              <a:rPr lang="en-US" smtClean="0"/>
              <a:t>10/24/23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7AFD5F-0FAB-944A-8278-85D2AA8C5647}" type="slidenum">
              <a:rPr lang="en-US" smtClean="0"/>
              <a:t>‹#›</a:t>
            </a:fld>
            <a:endParaRPr lang="en-US"/>
          </a:p>
        </p:txBody>
      </p:sp>
    </p:spTree>
    <p:extLst>
      <p:ext uri="{BB962C8B-B14F-4D97-AF65-F5344CB8AC3E}">
        <p14:creationId xmlns:p14="http://schemas.microsoft.com/office/powerpoint/2010/main" val="2109033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7</a:t>
            </a:fld>
            <a:endParaRPr lang="en-US"/>
          </a:p>
        </p:txBody>
      </p:sp>
    </p:spTree>
    <p:extLst>
      <p:ext uri="{BB962C8B-B14F-4D97-AF65-F5344CB8AC3E}">
        <p14:creationId xmlns:p14="http://schemas.microsoft.com/office/powerpoint/2010/main" val="522227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This analysis interprets the effect of varying </a:t>
            </a:r>
            <a:r>
              <a:rPr lang="en-US" b="0" i="0" u="none" strike="noStrike" dirty="0" err="1">
                <a:solidFill>
                  <a:srgbClr val="374151"/>
                </a:solidFill>
                <a:effectLst/>
                <a:latin typeface="Söhne"/>
              </a:rPr>
              <a:t>n_neighbors</a:t>
            </a:r>
            <a:r>
              <a:rPr lang="en-US" b="0" i="0" u="none" strike="noStrike" dirty="0">
                <a:solidFill>
                  <a:srgbClr val="374151"/>
                </a:solidFill>
                <a:effectLst/>
                <a:latin typeface="Söhne"/>
              </a:rPr>
              <a:t> on the visualization of the Fashion MNIST dataset, revealing how the relationships between fashion items are expressed in the embedded space.</a:t>
            </a:r>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9</a:t>
            </a:fld>
            <a:endParaRPr lang="en-US"/>
          </a:p>
        </p:txBody>
      </p:sp>
    </p:spTree>
    <p:extLst>
      <p:ext uri="{BB962C8B-B14F-4D97-AF65-F5344CB8AC3E}">
        <p14:creationId xmlns:p14="http://schemas.microsoft.com/office/powerpoint/2010/main" val="413042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This analysis suggests that as the number of neighbors increases, the Spectral Embedding becomes more adept at revealing the subtle complexities within the Fashion MNIST dataset.</a:t>
            </a:r>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10</a:t>
            </a:fld>
            <a:endParaRPr lang="en-US"/>
          </a:p>
        </p:txBody>
      </p:sp>
    </p:spTree>
    <p:extLst>
      <p:ext uri="{BB962C8B-B14F-4D97-AF65-F5344CB8AC3E}">
        <p14:creationId xmlns:p14="http://schemas.microsoft.com/office/powerpoint/2010/main" val="760238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processing is commonly done to standardize the input for deep learning models and to simplify computations. </a:t>
            </a:r>
          </a:p>
          <a:p>
            <a:r>
              <a:rPr lang="en-US" dirty="0"/>
              <a:t>These techniques are used to visualize and explore the high dimensional data in lower-dimensional spaces, which can aid in understanding the relationships between different data points or classes </a:t>
            </a:r>
          </a:p>
        </p:txBody>
      </p:sp>
      <p:sp>
        <p:nvSpPr>
          <p:cNvPr id="4" name="Slide Number Placeholder 3"/>
          <p:cNvSpPr>
            <a:spLocks noGrp="1"/>
          </p:cNvSpPr>
          <p:nvPr>
            <p:ph type="sldNum" sz="quarter" idx="5"/>
          </p:nvPr>
        </p:nvSpPr>
        <p:spPr/>
        <p:txBody>
          <a:bodyPr/>
          <a:lstStyle/>
          <a:p>
            <a:fld id="{587AFD5F-0FAB-944A-8278-85D2AA8C5647}" type="slidenum">
              <a:rPr lang="en-US" smtClean="0"/>
              <a:t>22</a:t>
            </a:fld>
            <a:endParaRPr lang="en-US"/>
          </a:p>
        </p:txBody>
      </p:sp>
    </p:spTree>
    <p:extLst>
      <p:ext uri="{BB962C8B-B14F-4D97-AF65-F5344CB8AC3E}">
        <p14:creationId xmlns:p14="http://schemas.microsoft.com/office/powerpoint/2010/main" val="1314051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u="none" strike="noStrike" dirty="0">
                <a:solidFill>
                  <a:srgbClr val="374151"/>
                </a:solidFill>
                <a:effectLst/>
              </a:rPr>
              <a:t>Factors influencing clustering</a:t>
            </a:r>
            <a:r>
              <a:rPr lang="en-US" b="0" i="0" u="none" strike="noStrike" dirty="0">
                <a:solidFill>
                  <a:srgbClr val="374151"/>
                </a:solidFill>
                <a:effectLst/>
              </a:rPr>
              <a:t>:</a:t>
            </a:r>
          </a:p>
          <a:p>
            <a:pPr marL="742950" lvl="1" indent="-285750" algn="l">
              <a:buFont typeface="Arial" panose="020B0604020202020204" pitchFamily="34" charset="0"/>
              <a:buChar char="•"/>
            </a:pPr>
            <a:r>
              <a:rPr lang="en-US" b="1" i="0" u="none" strike="noStrike" dirty="0">
                <a:solidFill>
                  <a:srgbClr val="374151"/>
                </a:solidFill>
                <a:effectLst/>
              </a:rPr>
              <a:t>Lineage</a:t>
            </a:r>
            <a:r>
              <a:rPr lang="en-US" b="0" i="0" u="none" strike="noStrike" dirty="0">
                <a:solidFill>
                  <a:srgbClr val="374151"/>
                </a:solidFill>
                <a:effectLst/>
              </a:rPr>
              <a:t>: Ancestry or descent of breeds. Breeds with shared ancestries might cluster closer.</a:t>
            </a:r>
          </a:p>
          <a:p>
            <a:pPr marL="742950" lvl="1" indent="-285750" algn="l">
              <a:buFont typeface="Arial" panose="020B0604020202020204" pitchFamily="34" charset="0"/>
              <a:buChar char="•"/>
            </a:pPr>
            <a:r>
              <a:rPr lang="en-US" b="1" i="0" u="none" strike="noStrike" dirty="0">
                <a:solidFill>
                  <a:srgbClr val="374151"/>
                </a:solidFill>
                <a:effectLst/>
              </a:rPr>
              <a:t>Appearance</a:t>
            </a:r>
            <a:r>
              <a:rPr lang="en-US" b="0" i="0" u="none" strike="noStrike" dirty="0">
                <a:solidFill>
                  <a:srgbClr val="374151"/>
                </a:solidFill>
                <a:effectLst/>
              </a:rPr>
              <a:t>: Physical characteristics such as size, fur type, and color. Similar-looking breeds cluster together.</a:t>
            </a:r>
          </a:p>
          <a:p>
            <a:pPr marL="742950" lvl="1" indent="-285750" algn="l">
              <a:buFont typeface="Arial" panose="020B0604020202020204" pitchFamily="34" charset="0"/>
              <a:buChar char="•"/>
            </a:pPr>
            <a:r>
              <a:rPr lang="en-US" b="1" i="0" u="none" strike="noStrike" dirty="0">
                <a:solidFill>
                  <a:srgbClr val="374151"/>
                </a:solidFill>
                <a:effectLst/>
              </a:rPr>
              <a:t>History</a:t>
            </a:r>
            <a:r>
              <a:rPr lang="en-US" b="0" i="0" u="none" strike="noStrike" dirty="0">
                <a:solidFill>
                  <a:srgbClr val="374151"/>
                </a:solidFill>
                <a:effectLst/>
              </a:rPr>
              <a:t>: Origin and purpose behind the breed. Breeds from similar regions or with similar functions are likely to be nearby.</a:t>
            </a:r>
          </a:p>
          <a:p>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23</a:t>
            </a:fld>
            <a:endParaRPr lang="en-US"/>
          </a:p>
        </p:txBody>
      </p:sp>
    </p:spTree>
    <p:extLst>
      <p:ext uri="{BB962C8B-B14F-4D97-AF65-F5344CB8AC3E}">
        <p14:creationId xmlns:p14="http://schemas.microsoft.com/office/powerpoint/2010/main" val="2791225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 map is an important technique for dimensionality reduction in machine learning and data visualization.</a:t>
            </a:r>
          </a:p>
          <a:p>
            <a:pPr>
              <a:lnSpc>
                <a:spcPct val="140000"/>
              </a:lnSpc>
              <a:buFont typeface="Arial" panose="020B0604020202020204" pitchFamily="34" charset="0"/>
              <a:buChar char="•"/>
            </a:pPr>
            <a:r>
              <a:rPr lang="en-US" sz="1200" dirty="0">
                <a:effectLst/>
              </a:rPr>
              <a:t>Increasing </a:t>
            </a:r>
            <a:r>
              <a:rPr lang="en-US" sz="1200" dirty="0" err="1">
                <a:effectLst/>
              </a:rPr>
              <a:t>n_neighbors</a:t>
            </a:r>
            <a:r>
              <a:rPr lang="en-US" sz="1200" dirty="0">
                <a:effectLst/>
              </a:rPr>
              <a:t> typically smoothens the embedding, potentially merging distinct groups.</a:t>
            </a:r>
          </a:p>
          <a:p>
            <a:pPr>
              <a:lnSpc>
                <a:spcPct val="140000"/>
              </a:lnSpc>
              <a:buFont typeface="Arial" panose="020B0604020202020204" pitchFamily="34" charset="0"/>
              <a:buChar char="•"/>
            </a:pPr>
            <a:r>
              <a:rPr lang="en-US" sz="1200" dirty="0">
                <a:effectLst/>
              </a:rPr>
              <a:t>Higher </a:t>
            </a:r>
            <a:r>
              <a:rPr lang="en-US" sz="1200" dirty="0" err="1">
                <a:effectLst/>
              </a:rPr>
              <a:t>n_components</a:t>
            </a:r>
            <a:r>
              <a:rPr lang="en-US" sz="1200" dirty="0">
                <a:effectLst/>
              </a:rPr>
              <a:t> capture more data structure, but interpretation becomes harder.</a:t>
            </a:r>
          </a:p>
          <a:p>
            <a:pPr>
              <a:lnSpc>
                <a:spcPct val="140000"/>
              </a:lnSpc>
              <a:buFont typeface="Arial" panose="020B0604020202020204" pitchFamily="34" charset="0"/>
              <a:buChar char="•"/>
            </a:pPr>
            <a:r>
              <a:rPr lang="en-US" sz="1200" dirty="0">
                <a:effectLst/>
              </a:rPr>
              <a:t>Visible clusters in 2D and 3D may correspond to genetic or phenotypic similarities among breeds.</a:t>
            </a:r>
          </a:p>
          <a:p>
            <a:endParaRPr lang="en-US" dirty="0"/>
          </a:p>
          <a:p>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24</a:t>
            </a:fld>
            <a:endParaRPr lang="en-US"/>
          </a:p>
        </p:txBody>
      </p:sp>
    </p:spTree>
    <p:extLst>
      <p:ext uri="{BB962C8B-B14F-4D97-AF65-F5344CB8AC3E}">
        <p14:creationId xmlns:p14="http://schemas.microsoft.com/office/powerpoint/2010/main" val="1350127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dirty="0" err="1"/>
              <a:t>sne</a:t>
            </a:r>
            <a:r>
              <a:rPr lang="en-US" dirty="0"/>
              <a:t>: advanced manifold learning techniques but it still struggle to perfectly segregate highly similar and nuanced data</a:t>
            </a:r>
          </a:p>
          <a:p>
            <a:r>
              <a:rPr lang="en-US" dirty="0"/>
              <a:t>Perplexity in t-</a:t>
            </a:r>
            <a:r>
              <a:rPr lang="en-US" dirty="0" err="1"/>
              <a:t>sne</a:t>
            </a:r>
            <a:r>
              <a:rPr lang="en-US" dirty="0"/>
              <a:t> helps the algorithms decide how much it should pay attention of groups of nearby points vs the bigger picture. </a:t>
            </a:r>
          </a:p>
        </p:txBody>
      </p:sp>
      <p:sp>
        <p:nvSpPr>
          <p:cNvPr id="4" name="Slide Number Placeholder 3"/>
          <p:cNvSpPr>
            <a:spLocks noGrp="1"/>
          </p:cNvSpPr>
          <p:nvPr>
            <p:ph type="sldNum" sz="quarter" idx="5"/>
          </p:nvPr>
        </p:nvSpPr>
        <p:spPr/>
        <p:txBody>
          <a:bodyPr/>
          <a:lstStyle/>
          <a:p>
            <a:fld id="{587AFD5F-0FAB-944A-8278-85D2AA8C5647}" type="slidenum">
              <a:rPr lang="en-US" smtClean="0"/>
              <a:t>25</a:t>
            </a:fld>
            <a:endParaRPr lang="en-US"/>
          </a:p>
        </p:txBody>
      </p:sp>
    </p:spTree>
    <p:extLst>
      <p:ext uri="{BB962C8B-B14F-4D97-AF65-F5344CB8AC3E}">
        <p14:creationId xmlns:p14="http://schemas.microsoft.com/office/powerpoint/2010/main" val="2369023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374151"/>
                </a:solidFill>
                <a:effectLst/>
                <a:latin typeface="Söhne"/>
              </a:rPr>
              <a:t>(LLE) is a non-linear dimensionality reduction technique useful for unraveling the intrinsic geometry of high-dimensional data. Purpose is particularly adept at preserving the local structure of data and often used for exploring complex datasets and preparing them for tasks like classification or anomaly detection. </a:t>
            </a:r>
            <a:endParaRPr lang="en-US" dirty="0"/>
          </a:p>
        </p:txBody>
      </p:sp>
      <p:sp>
        <p:nvSpPr>
          <p:cNvPr id="4" name="Slide Number Placeholder 3"/>
          <p:cNvSpPr>
            <a:spLocks noGrp="1"/>
          </p:cNvSpPr>
          <p:nvPr>
            <p:ph type="sldNum" sz="quarter" idx="5"/>
          </p:nvPr>
        </p:nvSpPr>
        <p:spPr/>
        <p:txBody>
          <a:bodyPr/>
          <a:lstStyle/>
          <a:p>
            <a:fld id="{587AFD5F-0FAB-944A-8278-85D2AA8C5647}" type="slidenum">
              <a:rPr lang="en-US" smtClean="0"/>
              <a:t>26</a:t>
            </a:fld>
            <a:endParaRPr lang="en-US"/>
          </a:p>
        </p:txBody>
      </p:sp>
    </p:spTree>
    <p:extLst>
      <p:ext uri="{BB962C8B-B14F-4D97-AF65-F5344CB8AC3E}">
        <p14:creationId xmlns:p14="http://schemas.microsoft.com/office/powerpoint/2010/main" val="1227046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460724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38717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99732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p>
            <a:fld id="{4C8B8A27-DF03-4546-BA93-21C967D57E5C}" type="slidenum">
              <a:rPr lang="en-US" smtClean="0"/>
              <a:t>‹#›</a:t>
            </a:fld>
            <a:endParaRPr lang="en-US" dirty="0"/>
          </a:p>
        </p:txBody>
      </p:sp>
    </p:spTree>
    <p:extLst>
      <p:ext uri="{BB962C8B-B14F-4D97-AF65-F5344CB8AC3E}">
        <p14:creationId xmlns:p14="http://schemas.microsoft.com/office/powerpoint/2010/main" val="248581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9322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90202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2pPr>
              <a:defRPr b="1"/>
            </a:lvl2pPr>
            <a:lvl3pPr>
              <a:defRPr b="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833388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2055789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274988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vl1pPr>
            <a:lvl2pPr>
              <a:defRPr sz="2800" b="1"/>
            </a:lvl2pPr>
            <a:lvl3pPr>
              <a:defRPr sz="2400" b="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4181337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p:txBody>
          <a:bodyPr/>
          <a:lstStyle/>
          <a:p>
            <a:fld id="{B5898F52-2787-4BA2-BBBC-9395E9F86D50}" type="datetimeFigureOut">
              <a:rPr lang="en-US" smtClean="0"/>
              <a:t>10/23/23</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16360320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5BAC8B5-8DFB-4920-8580-54824C831A94}"/>
              </a:ext>
            </a:extLst>
          </p:cNvPr>
          <p:cNvSpPr>
            <a:spLocks noGrp="1"/>
          </p:cNvSpPr>
          <p:nvPr>
            <p:ph type="dt" sz="half" idx="2"/>
          </p:nvPr>
        </p:nvSpPr>
        <p:spPr>
          <a:xfrm>
            <a:off x="173736" y="6382512"/>
            <a:ext cx="2845901" cy="365125"/>
          </a:xfrm>
          <a:prstGeom prst="rect">
            <a:avLst/>
          </a:prstGeom>
        </p:spPr>
        <p:txBody>
          <a:bodyPr vert="horz" lIns="91440" tIns="45720" rIns="91440" bIns="45720" rtlCol="0" anchor="ctr"/>
          <a:lstStyle>
            <a:lvl1pPr algn="l">
              <a:defRPr sz="1050">
                <a:solidFill>
                  <a:schemeClr val="tx2"/>
                </a:solidFill>
              </a:defRPr>
            </a:lvl1pPr>
          </a:lstStyle>
          <a:p>
            <a:fld id="{B5898F52-2787-4BA2-BBBC-9395E9F86D50}" type="datetimeFigureOut">
              <a:rPr lang="en-US" smtClean="0"/>
              <a:pPr/>
              <a:t>10/23/23</a:t>
            </a:fld>
            <a:endParaRPr lang="en-US" dirty="0"/>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11457919" y="6382512"/>
            <a:ext cx="500997" cy="365125"/>
          </a:xfrm>
          <a:prstGeom prst="rect">
            <a:avLst/>
          </a:prstGeom>
        </p:spPr>
        <p:txBody>
          <a:bodyPr vert="horz" lIns="91440" tIns="45720" rIns="91440" bIns="45720" rtlCol="0" anchor="ctr"/>
          <a:lstStyle>
            <a:lvl1pPr algn="r">
              <a:defRPr sz="1050">
                <a:solidFill>
                  <a:schemeClr val="tx2"/>
                </a:solidFill>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277223598"/>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9" r:id="rId6"/>
    <p:sldLayoutId id="2147483934" r:id="rId7"/>
    <p:sldLayoutId id="2147483935" r:id="rId8"/>
    <p:sldLayoutId id="2147483936" r:id="rId9"/>
    <p:sldLayoutId id="2147483938" r:id="rId10"/>
    <p:sldLayoutId id="2147483937" r:id="rId11"/>
  </p:sldLayoutIdLs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4" name="Rectangle 393">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D3307-7388-0696-7EB1-84190B1B3FD1}"/>
              </a:ext>
            </a:extLst>
          </p:cNvPr>
          <p:cNvSpPr>
            <a:spLocks noGrp="1"/>
          </p:cNvSpPr>
          <p:nvPr>
            <p:ph type="ctrTitle"/>
          </p:nvPr>
        </p:nvSpPr>
        <p:spPr>
          <a:xfrm>
            <a:off x="7364776" y="394381"/>
            <a:ext cx="4343095" cy="3469344"/>
          </a:xfrm>
        </p:spPr>
        <p:txBody>
          <a:bodyPr>
            <a:normAutofit/>
          </a:bodyPr>
          <a:lstStyle/>
          <a:p>
            <a:r>
              <a:rPr lang="en-US" sz="4000" dirty="0"/>
              <a:t>Image classification</a:t>
            </a:r>
          </a:p>
        </p:txBody>
      </p:sp>
      <p:sp>
        <p:nvSpPr>
          <p:cNvPr id="3" name="Subtitle 2">
            <a:extLst>
              <a:ext uri="{FF2B5EF4-FFF2-40B4-BE49-F238E27FC236}">
                <a16:creationId xmlns:a16="http://schemas.microsoft.com/office/drawing/2014/main" id="{2C035F1A-6AFA-FB40-B61D-742521A65D32}"/>
              </a:ext>
            </a:extLst>
          </p:cNvPr>
          <p:cNvSpPr>
            <a:spLocks noGrp="1"/>
          </p:cNvSpPr>
          <p:nvPr>
            <p:ph type="subTitle" idx="1"/>
          </p:nvPr>
        </p:nvSpPr>
        <p:spPr>
          <a:xfrm>
            <a:off x="7815101" y="4061433"/>
            <a:ext cx="3442447" cy="2204478"/>
          </a:xfrm>
        </p:spPr>
        <p:txBody>
          <a:bodyPr>
            <a:normAutofit/>
          </a:bodyPr>
          <a:lstStyle/>
          <a:p>
            <a:r>
              <a:rPr lang="en-US" sz="1100" b="1" dirty="0">
                <a:effectLst/>
                <a:latin typeface="+mj-lt"/>
                <a:ea typeface="Calibri" panose="020F0502020204030204" pitchFamily="34" charset="0"/>
              </a:rPr>
              <a:t>Comparing Optimal Transport-based and Traditional Manifold Learning Algorithms</a:t>
            </a:r>
            <a:r>
              <a:rPr lang="en-US" sz="1100" dirty="0">
                <a:effectLst/>
                <a:latin typeface="+mj-lt"/>
              </a:rPr>
              <a:t> </a:t>
            </a:r>
            <a:endParaRPr lang="en-US" sz="1100" dirty="0">
              <a:latin typeface="+mj-lt"/>
            </a:endParaRPr>
          </a:p>
        </p:txBody>
      </p:sp>
      <p:pic>
        <p:nvPicPr>
          <p:cNvPr id="4" name="Picture 3" descr="Colorful leaf patterns">
            <a:extLst>
              <a:ext uri="{FF2B5EF4-FFF2-40B4-BE49-F238E27FC236}">
                <a16:creationId xmlns:a16="http://schemas.microsoft.com/office/drawing/2014/main" id="{FAB31411-715C-533A-8B01-BDC9304E4F49}"/>
              </a:ext>
            </a:extLst>
          </p:cNvPr>
          <p:cNvPicPr>
            <a:picLocks noChangeAspect="1"/>
          </p:cNvPicPr>
          <p:nvPr/>
        </p:nvPicPr>
        <p:blipFill rotWithShape="1">
          <a:blip r:embed="rId2"/>
          <a:srcRect l="9660" r="19758" b="1"/>
          <a:stretch/>
        </p:blipFill>
        <p:spPr>
          <a:xfrm>
            <a:off x="20" y="-1"/>
            <a:ext cx="6915093" cy="6858001"/>
          </a:xfrm>
          <a:prstGeom prst="rect">
            <a:avLst/>
          </a:prstGeom>
        </p:spPr>
      </p:pic>
    </p:spTree>
    <p:extLst>
      <p:ext uri="{BB962C8B-B14F-4D97-AF65-F5344CB8AC3E}">
        <p14:creationId xmlns:p14="http://schemas.microsoft.com/office/powerpoint/2010/main" val="146667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28" name="Group 32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29"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0"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1"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2"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3"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4"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5"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6"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7"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8"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9"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0"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1"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2"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3"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4"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5"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6"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7"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8"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9"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0"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1"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3"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4"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5"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6"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7"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8"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5"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6"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7"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8"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9"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0"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1"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2"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3"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4"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5"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6"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7"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8"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9"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0"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1"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2"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387" name="Rectangle 386">
            <a:extLst>
              <a:ext uri="{FF2B5EF4-FFF2-40B4-BE49-F238E27FC236}">
                <a16:creationId xmlns:a16="http://schemas.microsoft.com/office/drawing/2014/main" id="{72CD369A-5284-45B1-B107-702483A8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3607DA-545F-51E9-CB4F-D5BB4DC080B4}"/>
              </a:ext>
            </a:extLst>
          </p:cNvPr>
          <p:cNvSpPr>
            <a:spLocks noGrp="1"/>
          </p:cNvSpPr>
          <p:nvPr>
            <p:ph type="title"/>
          </p:nvPr>
        </p:nvSpPr>
        <p:spPr>
          <a:xfrm>
            <a:off x="5127422" y="498507"/>
            <a:ext cx="6188277" cy="1372823"/>
          </a:xfrm>
        </p:spPr>
        <p:txBody>
          <a:bodyPr vert="horz" lIns="91440" tIns="45720" rIns="91440" bIns="45720" rtlCol="0" anchor="ctr">
            <a:normAutofit/>
          </a:bodyPr>
          <a:lstStyle/>
          <a:p>
            <a:r>
              <a:rPr lang="en-US" sz="4000" kern="1200" dirty="0">
                <a:solidFill>
                  <a:schemeClr val="tx2"/>
                </a:solidFill>
                <a:latin typeface="+mj-lt"/>
                <a:ea typeface="+mj-ea"/>
                <a:cs typeface="+mj-cs"/>
              </a:rPr>
              <a:t>Spectral Embeddings</a:t>
            </a:r>
          </a:p>
        </p:txBody>
      </p:sp>
      <p:grpSp>
        <p:nvGrpSpPr>
          <p:cNvPr id="389" name="Group 388">
            <a:extLst>
              <a:ext uri="{FF2B5EF4-FFF2-40B4-BE49-F238E27FC236}">
                <a16:creationId xmlns:a16="http://schemas.microsoft.com/office/drawing/2014/main" id="{BC3EC256-5633-414E-89A7-4DF178057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975" y="42050"/>
            <a:ext cx="1319321" cy="6804850"/>
            <a:chOff x="1744975" y="42050"/>
            <a:chExt cx="1319321" cy="6804850"/>
          </a:xfrm>
        </p:grpSpPr>
        <p:sp>
          <p:nvSpPr>
            <p:cNvPr id="390"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3792" y="472833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4562" y="66894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6934" y="8999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1593" y="113778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96052" y="46436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6021" y="11835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41720" y="63356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108">
              <a:extLst>
                <a:ext uri="{FF2B5EF4-FFF2-40B4-BE49-F238E27FC236}">
                  <a16:creationId xmlns:a16="http://schemas.microsoft.com/office/drawing/2014/main" id="{D09D148A-E95C-4A5F-AFBD-D05C9083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547" y="113428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10">
              <a:extLst>
                <a:ext uri="{FF2B5EF4-FFF2-40B4-BE49-F238E27FC236}">
                  <a16:creationId xmlns:a16="http://schemas.microsoft.com/office/drawing/2014/main" id="{5B90C58B-B2C5-4C93-8397-016D62EE6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19444" y="38573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112">
              <a:extLst>
                <a:ext uri="{FF2B5EF4-FFF2-40B4-BE49-F238E27FC236}">
                  <a16:creationId xmlns:a16="http://schemas.microsoft.com/office/drawing/2014/main" id="{97EE4FEF-54FA-45E2-A177-BA9462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30146" y="9545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94226" y="459880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991372" y="46712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721306" y="4672363"/>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7458" y="441007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4176" y="5651651"/>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18389" y="62433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35281" y="59847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45443" y="646897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22723" y="673426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9835" y="570073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02">
              <a:extLst>
                <a:ext uri="{FF2B5EF4-FFF2-40B4-BE49-F238E27FC236}">
                  <a16:creationId xmlns:a16="http://schemas.microsoft.com/office/drawing/2014/main" id="{06EB852C-D558-4FA2-B6BD-72478CDCE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385" y="574829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103">
              <a:extLst>
                <a:ext uri="{FF2B5EF4-FFF2-40B4-BE49-F238E27FC236}">
                  <a16:creationId xmlns:a16="http://schemas.microsoft.com/office/drawing/2014/main" id="{0B128693-39C5-4999-9EB7-FAF6D33AF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46293" y="60187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17">
              <a:extLst>
                <a:ext uri="{FF2B5EF4-FFF2-40B4-BE49-F238E27FC236}">
                  <a16:creationId xmlns:a16="http://schemas.microsoft.com/office/drawing/2014/main" id="{A7E94734-299A-4A1A-8745-522701D7F0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8102" y="60623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118">
              <a:extLst>
                <a:ext uri="{FF2B5EF4-FFF2-40B4-BE49-F238E27FC236}">
                  <a16:creationId xmlns:a16="http://schemas.microsoft.com/office/drawing/2014/main" id="{88D7A4B9-ADFA-49C6-A86B-1801ECE375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83208" y="67101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19">
              <a:extLst>
                <a:ext uri="{FF2B5EF4-FFF2-40B4-BE49-F238E27FC236}">
                  <a16:creationId xmlns:a16="http://schemas.microsoft.com/office/drawing/2014/main" id="{1D2B967C-42F5-4C41-B5A8-333B15CF2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54120" y="626268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8">
              <a:extLst>
                <a:ext uri="{FF2B5EF4-FFF2-40B4-BE49-F238E27FC236}">
                  <a16:creationId xmlns:a16="http://schemas.microsoft.com/office/drawing/2014/main" id="{7E3E1C46-3049-4EC7-A692-A95CEE2A8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220" y="20699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8">
              <a:extLst>
                <a:ext uri="{FF2B5EF4-FFF2-40B4-BE49-F238E27FC236}">
                  <a16:creationId xmlns:a16="http://schemas.microsoft.com/office/drawing/2014/main" id="{59EC4BA9-BAFD-46B9-B282-A708F32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3403" y="673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43">
              <a:extLst>
                <a:ext uri="{FF2B5EF4-FFF2-40B4-BE49-F238E27FC236}">
                  <a16:creationId xmlns:a16="http://schemas.microsoft.com/office/drawing/2014/main" id="{0BB44AF0-8C8E-4407-8BE6-C5A64ACB7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84" y="596758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51">
              <a:extLst>
                <a:ext uri="{FF2B5EF4-FFF2-40B4-BE49-F238E27FC236}">
                  <a16:creationId xmlns:a16="http://schemas.microsoft.com/office/drawing/2014/main" id="{85398933-36C3-494E-B746-673993C87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0283" y="573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53">
              <a:extLst>
                <a:ext uri="{FF2B5EF4-FFF2-40B4-BE49-F238E27FC236}">
                  <a16:creationId xmlns:a16="http://schemas.microsoft.com/office/drawing/2014/main" id="{84BFEAB6-0117-44A8-8459-8592C14D9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1968" y="546537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54">
              <a:extLst>
                <a:ext uri="{FF2B5EF4-FFF2-40B4-BE49-F238E27FC236}">
                  <a16:creationId xmlns:a16="http://schemas.microsoft.com/office/drawing/2014/main" id="{A171CE1C-2DD7-4682-BE34-E3D5986A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8820" y="6232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59">
              <a:extLst>
                <a:ext uri="{FF2B5EF4-FFF2-40B4-BE49-F238E27FC236}">
                  <a16:creationId xmlns:a16="http://schemas.microsoft.com/office/drawing/2014/main" id="{993E51E0-704B-47D0-9E80-52F81035F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85974" y="648157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61">
              <a:extLst>
                <a:ext uri="{FF2B5EF4-FFF2-40B4-BE49-F238E27FC236}">
                  <a16:creationId xmlns:a16="http://schemas.microsoft.com/office/drawing/2014/main" id="{B877D7D4-56A7-4747-AB50-4D2CB582A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91453" y="669893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78">
              <a:extLst>
                <a:ext uri="{FF2B5EF4-FFF2-40B4-BE49-F238E27FC236}">
                  <a16:creationId xmlns:a16="http://schemas.microsoft.com/office/drawing/2014/main" id="{7AD863AE-05C2-42B0-8B8C-2262A95B8D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43184" y="607798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79">
              <a:extLst>
                <a:ext uri="{FF2B5EF4-FFF2-40B4-BE49-F238E27FC236}">
                  <a16:creationId xmlns:a16="http://schemas.microsoft.com/office/drawing/2014/main" id="{96FE0420-A304-40C5-A11A-0D43C374D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4739" y="585265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80">
              <a:extLst>
                <a:ext uri="{FF2B5EF4-FFF2-40B4-BE49-F238E27FC236}">
                  <a16:creationId xmlns:a16="http://schemas.microsoft.com/office/drawing/2014/main" id="{5712C99F-0668-4696-B7F5-5BE3B4078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9192" y="56181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84">
              <a:extLst>
                <a:ext uri="{FF2B5EF4-FFF2-40B4-BE49-F238E27FC236}">
                  <a16:creationId xmlns:a16="http://schemas.microsoft.com/office/drawing/2014/main" id="{45B51241-B4A7-44BA-B3B1-6D0785936E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65791" y="635313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86">
              <a:extLst>
                <a:ext uri="{FF2B5EF4-FFF2-40B4-BE49-F238E27FC236}">
                  <a16:creationId xmlns:a16="http://schemas.microsoft.com/office/drawing/2014/main" id="{D6E3E1E9-9E2B-4B15-979A-D9ADF02FE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78761" y="6639984"/>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06">
              <a:extLst>
                <a:ext uri="{FF2B5EF4-FFF2-40B4-BE49-F238E27FC236}">
                  <a16:creationId xmlns:a16="http://schemas.microsoft.com/office/drawing/2014/main" id="{A37D17A3-9203-43E1-955F-779C2CFD3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994" y="60917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08">
              <a:extLst>
                <a:ext uri="{FF2B5EF4-FFF2-40B4-BE49-F238E27FC236}">
                  <a16:creationId xmlns:a16="http://schemas.microsoft.com/office/drawing/2014/main" id="{42EEB773-123A-4E50-93FF-FE62CB937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44939" y="55846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10">
              <a:extLst>
                <a:ext uri="{FF2B5EF4-FFF2-40B4-BE49-F238E27FC236}">
                  <a16:creationId xmlns:a16="http://schemas.microsoft.com/office/drawing/2014/main" id="{41D4F2D5-C07C-4F05-A11F-6024B7F13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8684" y="641862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12">
              <a:extLst>
                <a:ext uri="{FF2B5EF4-FFF2-40B4-BE49-F238E27FC236}">
                  <a16:creationId xmlns:a16="http://schemas.microsoft.com/office/drawing/2014/main" id="{9AD3968C-7A54-4876-A3B1-0A199BD9D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730" y="588242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34">
              <a:extLst>
                <a:ext uri="{FF2B5EF4-FFF2-40B4-BE49-F238E27FC236}">
                  <a16:creationId xmlns:a16="http://schemas.microsoft.com/office/drawing/2014/main" id="{84A9F12A-9E3E-4B1C-AECE-2204350DC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27" y="140523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36">
              <a:extLst>
                <a:ext uri="{FF2B5EF4-FFF2-40B4-BE49-F238E27FC236}">
                  <a16:creationId xmlns:a16="http://schemas.microsoft.com/office/drawing/2014/main" id="{AE1C5FD2-F9CD-4637-814D-A3A526F07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72457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41">
              <a:extLst>
                <a:ext uri="{FF2B5EF4-FFF2-40B4-BE49-F238E27FC236}">
                  <a16:creationId xmlns:a16="http://schemas.microsoft.com/office/drawing/2014/main" id="{83C66AA3-5242-4EC3-A629-2C827DED2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5170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42">
              <a:extLst>
                <a:ext uri="{FF2B5EF4-FFF2-40B4-BE49-F238E27FC236}">
                  <a16:creationId xmlns:a16="http://schemas.microsoft.com/office/drawing/2014/main" id="{132B76A0-CFCB-46B9-A647-A0CDEE2F7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21480" y="122198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45">
              <a:extLst>
                <a:ext uri="{FF2B5EF4-FFF2-40B4-BE49-F238E27FC236}">
                  <a16:creationId xmlns:a16="http://schemas.microsoft.com/office/drawing/2014/main" id="{423AA744-F810-4397-917F-77D42FE3D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2483" y="93460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66">
              <a:extLst>
                <a:ext uri="{FF2B5EF4-FFF2-40B4-BE49-F238E27FC236}">
                  <a16:creationId xmlns:a16="http://schemas.microsoft.com/office/drawing/2014/main" id="{5C72F779-C984-4431-94E3-38E6050EA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160" y="138958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69">
              <a:extLst>
                <a:ext uri="{FF2B5EF4-FFF2-40B4-BE49-F238E27FC236}">
                  <a16:creationId xmlns:a16="http://schemas.microsoft.com/office/drawing/2014/main" id="{8BF25437-23A6-4F68-A6CC-2021B4DB5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043" y="1107344"/>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70">
              <a:extLst>
                <a:ext uri="{FF2B5EF4-FFF2-40B4-BE49-F238E27FC236}">
                  <a16:creationId xmlns:a16="http://schemas.microsoft.com/office/drawing/2014/main" id="{B68970AA-D5FD-4ED4-8AE4-C981BD290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4122" y="5515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74">
              <a:extLst>
                <a:ext uri="{FF2B5EF4-FFF2-40B4-BE49-F238E27FC236}">
                  <a16:creationId xmlns:a16="http://schemas.microsoft.com/office/drawing/2014/main" id="{56CDF8D4-4455-458D-A168-36FD9BCF2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51027" y="76522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85">
              <a:extLst>
                <a:ext uri="{FF2B5EF4-FFF2-40B4-BE49-F238E27FC236}">
                  <a16:creationId xmlns:a16="http://schemas.microsoft.com/office/drawing/2014/main" id="{17A0BB86-D681-41CF-9C63-B55FAA270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39067" y="25817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87">
              <a:extLst>
                <a:ext uri="{FF2B5EF4-FFF2-40B4-BE49-F238E27FC236}">
                  <a16:creationId xmlns:a16="http://schemas.microsoft.com/office/drawing/2014/main" id="{51933FCD-E07F-4E47-853E-B791F1BBD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2681" y="9468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88">
              <a:extLst>
                <a:ext uri="{FF2B5EF4-FFF2-40B4-BE49-F238E27FC236}">
                  <a16:creationId xmlns:a16="http://schemas.microsoft.com/office/drawing/2014/main" id="{2EB1546B-A39B-432A-8E6A-1F7421881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07625" y="1163525"/>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94">
              <a:extLst>
                <a:ext uri="{FF2B5EF4-FFF2-40B4-BE49-F238E27FC236}">
                  <a16:creationId xmlns:a16="http://schemas.microsoft.com/office/drawing/2014/main" id="{A5AF0119-0028-4D14-B6CF-0ED0AF862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2943" y="136288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02">
              <a:extLst>
                <a:ext uri="{FF2B5EF4-FFF2-40B4-BE49-F238E27FC236}">
                  <a16:creationId xmlns:a16="http://schemas.microsoft.com/office/drawing/2014/main" id="{39B7BAEF-46A4-4EE7-A3F1-2B0C3139E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02256" y="11556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03">
              <a:extLst>
                <a:ext uri="{FF2B5EF4-FFF2-40B4-BE49-F238E27FC236}">
                  <a16:creationId xmlns:a16="http://schemas.microsoft.com/office/drawing/2014/main" id="{4AFF19DE-7520-450D-BBC4-514637C67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8542" y="797064"/>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17">
              <a:extLst>
                <a:ext uri="{FF2B5EF4-FFF2-40B4-BE49-F238E27FC236}">
                  <a16:creationId xmlns:a16="http://schemas.microsoft.com/office/drawing/2014/main" id="{55F5F049-082E-4F28-A6F9-B22CED347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00545" y="850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1375" y="11217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19">
              <a:extLst>
                <a:ext uri="{FF2B5EF4-FFF2-40B4-BE49-F238E27FC236}">
                  <a16:creationId xmlns:a16="http://schemas.microsoft.com/office/drawing/2014/main" id="{0516D437-66A6-4F8A-AB89-41D39D359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2255" y="52860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8">
              <a:extLst>
                <a:ext uri="{FF2B5EF4-FFF2-40B4-BE49-F238E27FC236}">
                  <a16:creationId xmlns:a16="http://schemas.microsoft.com/office/drawing/2014/main" id="{3F9DD8A5-3889-448A-BB79-A5E1086DC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19382" y="66888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41">
              <a:extLst>
                <a:ext uri="{FF2B5EF4-FFF2-40B4-BE49-F238E27FC236}">
                  <a16:creationId xmlns:a16="http://schemas.microsoft.com/office/drawing/2014/main" id="{A5411003-0583-4E13-BD73-09447FE07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6051" y="549204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41">
              <a:extLst>
                <a:ext uri="{FF2B5EF4-FFF2-40B4-BE49-F238E27FC236}">
                  <a16:creationId xmlns:a16="http://schemas.microsoft.com/office/drawing/2014/main" id="{0857F65C-18A4-4138-888F-60B6250E55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626" y="65158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41">
              <a:extLst>
                <a:ext uri="{FF2B5EF4-FFF2-40B4-BE49-F238E27FC236}">
                  <a16:creationId xmlns:a16="http://schemas.microsoft.com/office/drawing/2014/main" id="{ABED9D28-F90F-4E28-A5EE-F59041B05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6458" y="1405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79">
              <a:extLst>
                <a:ext uri="{FF2B5EF4-FFF2-40B4-BE49-F238E27FC236}">
                  <a16:creationId xmlns:a16="http://schemas.microsoft.com/office/drawing/2014/main" id="{A2B5689A-49D3-4436-8E8B-8B6C049D21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38545" y="486074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79">
              <a:extLst>
                <a:ext uri="{FF2B5EF4-FFF2-40B4-BE49-F238E27FC236}">
                  <a16:creationId xmlns:a16="http://schemas.microsoft.com/office/drawing/2014/main" id="{9AEF7DFC-F323-44D3-93BC-8991F4501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67650" y="54373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79">
              <a:extLst>
                <a:ext uri="{FF2B5EF4-FFF2-40B4-BE49-F238E27FC236}">
                  <a16:creationId xmlns:a16="http://schemas.microsoft.com/office/drawing/2014/main" id="{7D9C0AE3-7512-40BE-9DB0-92E5C9FAA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31376" y="140483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79">
              <a:extLst>
                <a:ext uri="{FF2B5EF4-FFF2-40B4-BE49-F238E27FC236}">
                  <a16:creationId xmlns:a16="http://schemas.microsoft.com/office/drawing/2014/main" id="{4EDB005F-47FF-4F3E-A8EC-AA3B45D3B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38486" y="30146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43">
              <a:extLst>
                <a:ext uri="{FF2B5EF4-FFF2-40B4-BE49-F238E27FC236}">
                  <a16:creationId xmlns:a16="http://schemas.microsoft.com/office/drawing/2014/main" id="{66DA380F-77D7-4F06-B633-F9D85665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9036" y="488697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51">
              <a:extLst>
                <a:ext uri="{FF2B5EF4-FFF2-40B4-BE49-F238E27FC236}">
                  <a16:creationId xmlns:a16="http://schemas.microsoft.com/office/drawing/2014/main" id="{066B6C10-E3AE-4C93-8E97-EBE1FF1F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123" y="2512744"/>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53">
              <a:extLst>
                <a:ext uri="{FF2B5EF4-FFF2-40B4-BE49-F238E27FC236}">
                  <a16:creationId xmlns:a16="http://schemas.microsoft.com/office/drawing/2014/main" id="{E277C220-5466-4FD0-B77C-7E295E8C3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9867" y="413651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78">
              <a:extLst>
                <a:ext uri="{FF2B5EF4-FFF2-40B4-BE49-F238E27FC236}">
                  <a16:creationId xmlns:a16="http://schemas.microsoft.com/office/drawing/2014/main" id="{3DEA17E6-646F-4827-A08D-E4725219F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954" y="230319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79">
              <a:extLst>
                <a:ext uri="{FF2B5EF4-FFF2-40B4-BE49-F238E27FC236}">
                  <a16:creationId xmlns:a16="http://schemas.microsoft.com/office/drawing/2014/main" id="{3B5C6B2B-92D7-442F-8445-E554C082A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350" y="276316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80">
              <a:extLst>
                <a:ext uri="{FF2B5EF4-FFF2-40B4-BE49-F238E27FC236}">
                  <a16:creationId xmlns:a16="http://schemas.microsoft.com/office/drawing/2014/main" id="{78B1671C-BA12-4A0C-BF73-4C133110A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5237" y="516057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84">
              <a:extLst>
                <a:ext uri="{FF2B5EF4-FFF2-40B4-BE49-F238E27FC236}">
                  <a16:creationId xmlns:a16="http://schemas.microsoft.com/office/drawing/2014/main" id="{3E147694-6DC6-4EE8-AC97-7AE26398DC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32444" y="209860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86">
              <a:extLst>
                <a:ext uri="{FF2B5EF4-FFF2-40B4-BE49-F238E27FC236}">
                  <a16:creationId xmlns:a16="http://schemas.microsoft.com/office/drawing/2014/main" id="{E0283834-E22A-4F12-8B1D-9D97BDDC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42413" y="175259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106">
              <a:extLst>
                <a:ext uri="{FF2B5EF4-FFF2-40B4-BE49-F238E27FC236}">
                  <a16:creationId xmlns:a16="http://schemas.microsoft.com/office/drawing/2014/main" id="{27CBE636-5461-44EB-AE97-6E8154E9C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78112" y="22053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108">
              <a:extLst>
                <a:ext uri="{FF2B5EF4-FFF2-40B4-BE49-F238E27FC236}">
                  <a16:creationId xmlns:a16="http://schemas.microsoft.com/office/drawing/2014/main" id="{A06117E5-5F5D-46C1-ACE2-979C1BA46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88286" y="433198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110">
              <a:extLst>
                <a:ext uri="{FF2B5EF4-FFF2-40B4-BE49-F238E27FC236}">
                  <a16:creationId xmlns:a16="http://schemas.microsoft.com/office/drawing/2014/main" id="{9DEA3051-9D19-4DC6-8C98-00C42587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55836" y="195750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112">
              <a:extLst>
                <a:ext uri="{FF2B5EF4-FFF2-40B4-BE49-F238E27FC236}">
                  <a16:creationId xmlns:a16="http://schemas.microsoft.com/office/drawing/2014/main" id="{DF50010C-C69E-4770-B0E3-E4DC2ACE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2264" y="477891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8">
              <a:extLst>
                <a:ext uri="{FF2B5EF4-FFF2-40B4-BE49-F238E27FC236}">
                  <a16:creationId xmlns:a16="http://schemas.microsoft.com/office/drawing/2014/main" id="{EF4373F0-D39C-43FD-9D4E-20E2371D6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593" y="17133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8">
              <a:extLst>
                <a:ext uri="{FF2B5EF4-FFF2-40B4-BE49-F238E27FC236}">
                  <a16:creationId xmlns:a16="http://schemas.microsoft.com/office/drawing/2014/main" id="{1DF9A3CD-079A-4625-84F2-DF7EC61A0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89795" y="163916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34">
              <a:extLst>
                <a:ext uri="{FF2B5EF4-FFF2-40B4-BE49-F238E27FC236}">
                  <a16:creationId xmlns:a16="http://schemas.microsoft.com/office/drawing/2014/main" id="{D7908608-A36E-4015-8FFF-EE727465F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71381" y="5244168"/>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36">
              <a:extLst>
                <a:ext uri="{FF2B5EF4-FFF2-40B4-BE49-F238E27FC236}">
                  <a16:creationId xmlns:a16="http://schemas.microsoft.com/office/drawing/2014/main" id="{8E4FC21A-4E37-45B9-8ED9-8E9A200F6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42915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41">
              <a:extLst>
                <a:ext uri="{FF2B5EF4-FFF2-40B4-BE49-F238E27FC236}">
                  <a16:creationId xmlns:a16="http://schemas.microsoft.com/office/drawing/2014/main" id="{7EC6CA60-3309-4909-A242-6EDC1620A3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17353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42">
              <a:extLst>
                <a:ext uri="{FF2B5EF4-FFF2-40B4-BE49-F238E27FC236}">
                  <a16:creationId xmlns:a16="http://schemas.microsoft.com/office/drawing/2014/main" id="{E36F8D28-C5C9-4366-9BDE-D82FC2ED9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2997" y="498878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45">
              <a:extLst>
                <a:ext uri="{FF2B5EF4-FFF2-40B4-BE49-F238E27FC236}">
                  <a16:creationId xmlns:a16="http://schemas.microsoft.com/office/drawing/2014/main" id="{347BC4EC-879E-4A58-BB8E-9965F42E5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9942" y="27692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66">
              <a:extLst>
                <a:ext uri="{FF2B5EF4-FFF2-40B4-BE49-F238E27FC236}">
                  <a16:creationId xmlns:a16="http://schemas.microsoft.com/office/drawing/2014/main" id="{2FE79B60-958E-49FB-BAE5-09E087A8B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1083" y="52111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69">
              <a:extLst>
                <a:ext uri="{FF2B5EF4-FFF2-40B4-BE49-F238E27FC236}">
                  <a16:creationId xmlns:a16="http://schemas.microsoft.com/office/drawing/2014/main" id="{F219BB5D-9580-4264-9E63-C861E6658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55867" y="5837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70">
              <a:extLst>
                <a:ext uri="{FF2B5EF4-FFF2-40B4-BE49-F238E27FC236}">
                  <a16:creationId xmlns:a16="http://schemas.microsoft.com/office/drawing/2014/main" id="{CEF6BF91-FC3D-46D7-8208-81727E55D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9643" y="219595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74">
              <a:extLst>
                <a:ext uri="{FF2B5EF4-FFF2-40B4-BE49-F238E27FC236}">
                  <a16:creationId xmlns:a16="http://schemas.microsoft.com/office/drawing/2014/main" id="{87C340A0-6594-44EF-A2FF-368EE43657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398" y="250464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85">
              <a:extLst>
                <a:ext uri="{FF2B5EF4-FFF2-40B4-BE49-F238E27FC236}">
                  <a16:creationId xmlns:a16="http://schemas.microsoft.com/office/drawing/2014/main" id="{C1864E85-CB41-4E68-88E0-97EC875AC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024" y="197322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87">
              <a:extLst>
                <a:ext uri="{FF2B5EF4-FFF2-40B4-BE49-F238E27FC236}">
                  <a16:creationId xmlns:a16="http://schemas.microsoft.com/office/drawing/2014/main" id="{BE8F5959-39FD-404F-9DCA-045A6FF03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9073" y="166645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88">
              <a:extLst>
                <a:ext uri="{FF2B5EF4-FFF2-40B4-BE49-F238E27FC236}">
                  <a16:creationId xmlns:a16="http://schemas.microsoft.com/office/drawing/2014/main" id="{AF2FFA2C-AA3B-4407-8D1E-EC9EBA5E1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44017" y="273529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94">
              <a:extLst>
                <a:ext uri="{FF2B5EF4-FFF2-40B4-BE49-F238E27FC236}">
                  <a16:creationId xmlns:a16="http://schemas.microsoft.com/office/drawing/2014/main" id="{9AD27997-4281-4B54-9055-A0F00281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20676" y="509134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102">
              <a:extLst>
                <a:ext uri="{FF2B5EF4-FFF2-40B4-BE49-F238E27FC236}">
                  <a16:creationId xmlns:a16="http://schemas.microsoft.com/office/drawing/2014/main" id="{3E41767B-D672-4A2B-A6A4-963C085A8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76473" y="534494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103">
              <a:extLst>
                <a:ext uri="{FF2B5EF4-FFF2-40B4-BE49-F238E27FC236}">
                  <a16:creationId xmlns:a16="http://schemas.microsoft.com/office/drawing/2014/main" id="{AB4F7F6A-E2B2-4495-9B73-CD2BF7F3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54934" y="23688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7">
              <a:extLst>
                <a:ext uri="{FF2B5EF4-FFF2-40B4-BE49-F238E27FC236}">
                  <a16:creationId xmlns:a16="http://schemas.microsoft.com/office/drawing/2014/main" id="{47982EE6-D4AC-49D9-9045-46EB0DDEA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36937" y="24222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18">
              <a:extLst>
                <a:ext uri="{FF2B5EF4-FFF2-40B4-BE49-F238E27FC236}">
                  <a16:creationId xmlns:a16="http://schemas.microsoft.com/office/drawing/2014/main" id="{B37DA8E7-A892-4110-A590-4407256B2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27767" y="168394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19">
              <a:extLst>
                <a:ext uri="{FF2B5EF4-FFF2-40B4-BE49-F238E27FC236}">
                  <a16:creationId xmlns:a16="http://schemas.microsoft.com/office/drawing/2014/main" id="{92F7A78A-541E-4652-82A6-5EFF9AFA5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73414" y="198099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41">
              <a:extLst>
                <a:ext uri="{FF2B5EF4-FFF2-40B4-BE49-F238E27FC236}">
                  <a16:creationId xmlns:a16="http://schemas.microsoft.com/office/drawing/2014/main" id="{66CD4983-0D67-47D1-B718-95E23F619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0943" y="533833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79">
              <a:extLst>
                <a:ext uri="{FF2B5EF4-FFF2-40B4-BE49-F238E27FC236}">
                  <a16:creationId xmlns:a16="http://schemas.microsoft.com/office/drawing/2014/main" id="{B2994A0B-6B7D-42B0-81A8-EA482E269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76608" y="51742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79">
              <a:extLst>
                <a:ext uri="{FF2B5EF4-FFF2-40B4-BE49-F238E27FC236}">
                  <a16:creationId xmlns:a16="http://schemas.microsoft.com/office/drawing/2014/main" id="{71D6B524-6981-4540-85FC-1C7E3A910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4878" y="187323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79">
              <a:extLst>
                <a:ext uri="{FF2B5EF4-FFF2-40B4-BE49-F238E27FC236}">
                  <a16:creationId xmlns:a16="http://schemas.microsoft.com/office/drawing/2014/main" id="{119CDAF4-086B-4DF4-91C4-0E55E2E04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97991" y="3097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74">
              <a:extLst>
                <a:ext uri="{FF2B5EF4-FFF2-40B4-BE49-F238E27FC236}">
                  <a16:creationId xmlns:a16="http://schemas.microsoft.com/office/drawing/2014/main" id="{4A3083A2-69D2-4C08-9514-FF14E494D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27887" y="98012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10" name="Content Placeholder 9" descr="A screenshot of a graph&#10;&#10;Description automatically generated">
            <a:extLst>
              <a:ext uri="{FF2B5EF4-FFF2-40B4-BE49-F238E27FC236}">
                <a16:creationId xmlns:a16="http://schemas.microsoft.com/office/drawing/2014/main" id="{D479E991-9341-F44B-F5DC-CFE145A60BC9}"/>
              </a:ext>
            </a:extLst>
          </p:cNvPr>
          <p:cNvPicPr>
            <a:picLocks noGrp="1" noChangeAspect="1"/>
          </p:cNvPicPr>
          <p:nvPr>
            <p:ph idx="1"/>
          </p:nvPr>
        </p:nvPicPr>
        <p:blipFill>
          <a:blip r:embed="rId3">
            <a:alphaModFix/>
          </a:blip>
          <a:stretch>
            <a:fillRect/>
          </a:stretch>
        </p:blipFill>
        <p:spPr>
          <a:xfrm>
            <a:off x="481565" y="1405308"/>
            <a:ext cx="4194439" cy="4821194"/>
          </a:xfrm>
          <a:prstGeom prst="rect">
            <a:avLst/>
          </a:prstGeom>
        </p:spPr>
      </p:pic>
      <p:sp>
        <p:nvSpPr>
          <p:cNvPr id="73" name="Text Placeholder 72">
            <a:extLst>
              <a:ext uri="{FF2B5EF4-FFF2-40B4-BE49-F238E27FC236}">
                <a16:creationId xmlns:a16="http://schemas.microsoft.com/office/drawing/2014/main" id="{3A38172A-7A49-F6AE-B818-8C6DE0CA7F75}"/>
              </a:ext>
            </a:extLst>
          </p:cNvPr>
          <p:cNvSpPr>
            <a:spLocks noGrp="1"/>
          </p:cNvSpPr>
          <p:nvPr>
            <p:ph type="body" sz="half" idx="2"/>
          </p:nvPr>
        </p:nvSpPr>
        <p:spPr>
          <a:xfrm>
            <a:off x="5009257" y="1489126"/>
            <a:ext cx="6690190" cy="4888719"/>
          </a:xfrm>
        </p:spPr>
        <p:txBody>
          <a:bodyPr vert="horz" lIns="91440" tIns="45720" rIns="91440" bIns="45720" rtlCol="0">
            <a:normAutofit/>
          </a:bodyPr>
          <a:lstStyle/>
          <a:p>
            <a:pPr>
              <a:lnSpc>
                <a:spcPct val="140000"/>
              </a:lnSpc>
            </a:pPr>
            <a:endParaRPr lang="en-US" sz="1300" b="0" i="0" u="none" strike="noStrike" dirty="0">
              <a:effectLst/>
            </a:endParaRPr>
          </a:p>
          <a:p>
            <a:pPr>
              <a:lnSpc>
                <a:spcPct val="140000"/>
              </a:lnSpc>
              <a:buFont typeface="Arial" panose="020B0604020202020204" pitchFamily="34" charset="0"/>
              <a:buChar char="•"/>
            </a:pPr>
            <a:r>
              <a:rPr lang="en-US" sz="1300" b="1" i="0" u="none" strike="noStrike" dirty="0" err="1">
                <a:effectLst/>
              </a:rPr>
              <a:t>n_neighbors</a:t>
            </a:r>
            <a:r>
              <a:rPr lang="en-US" sz="1300" b="1" i="0" u="none" strike="noStrike" dirty="0">
                <a:effectLst/>
              </a:rPr>
              <a:t>=5:</a:t>
            </a:r>
            <a:r>
              <a:rPr lang="en-US" sz="1300" b="0" i="0" u="none" strike="noStrike" dirty="0">
                <a:effectLst/>
              </a:rPr>
              <a:t> Emerging clusters in 2D and 3D indicate the beginning of a discernible data structure within the fashion items.</a:t>
            </a:r>
          </a:p>
          <a:p>
            <a:pPr>
              <a:lnSpc>
                <a:spcPct val="140000"/>
              </a:lnSpc>
              <a:buFont typeface="Arial" panose="020B0604020202020204" pitchFamily="34" charset="0"/>
              <a:buChar char="•"/>
            </a:pPr>
            <a:r>
              <a:rPr lang="en-US" sz="1300" b="1" i="0" u="none" strike="noStrike" dirty="0" err="1">
                <a:effectLst/>
              </a:rPr>
              <a:t>n_neighbors</a:t>
            </a:r>
            <a:r>
              <a:rPr lang="en-US" sz="1300" b="1" i="0" u="none" strike="noStrike" dirty="0">
                <a:effectLst/>
              </a:rPr>
              <a:t>=7:</a:t>
            </a:r>
            <a:r>
              <a:rPr lang="en-US" sz="1300" b="0" i="0" u="none" strike="noStrike" dirty="0">
                <a:effectLst/>
              </a:rPr>
              <a:t> Improved cluster definition in both visualizations suggests clearer relationships between items, highlighting a more complex manifold.</a:t>
            </a:r>
          </a:p>
          <a:p>
            <a:pPr>
              <a:lnSpc>
                <a:spcPct val="140000"/>
              </a:lnSpc>
              <a:buFont typeface="Arial" panose="020B0604020202020204" pitchFamily="34" charset="0"/>
              <a:buChar char="•"/>
            </a:pPr>
            <a:r>
              <a:rPr lang="en-US" sz="1300" b="1" i="0" u="none" strike="noStrike" dirty="0" err="1">
                <a:effectLst/>
              </a:rPr>
              <a:t>n_neighbors</a:t>
            </a:r>
            <a:r>
              <a:rPr lang="en-US" sz="1300" b="1" i="0" u="none" strike="noStrike" dirty="0">
                <a:effectLst/>
              </a:rPr>
              <a:t>=10:</a:t>
            </a:r>
            <a:r>
              <a:rPr lang="en-US" sz="1300" b="0" i="0" u="none" strike="noStrike" dirty="0">
                <a:effectLst/>
              </a:rPr>
              <a:t> Sharper, well-defined clusters and a smoother manifold surface in 2D and 3D plots reveal the intricate nature of the dataset.</a:t>
            </a:r>
          </a:p>
          <a:p>
            <a:pPr>
              <a:lnSpc>
                <a:spcPct val="140000"/>
              </a:lnSpc>
            </a:pPr>
            <a:r>
              <a:rPr lang="en-US" sz="1300" b="1" i="0" u="none" strike="noStrike" dirty="0">
                <a:effectLst/>
              </a:rPr>
              <a:t>Cluster:</a:t>
            </a:r>
            <a:endParaRPr lang="en-US" sz="1300" b="0" i="0" u="none" strike="noStrike" dirty="0">
              <a:effectLst/>
            </a:endParaRPr>
          </a:p>
          <a:p>
            <a:pPr marL="742950" lvl="1" indent="-285750">
              <a:lnSpc>
                <a:spcPct val="140000"/>
              </a:lnSpc>
              <a:buFont typeface="Arial" panose="020B0604020202020204" pitchFamily="34" charset="0"/>
              <a:buChar char="•"/>
            </a:pPr>
            <a:r>
              <a:rPr lang="en-US" sz="1300" b="0" i="0" u="none" strike="noStrike" dirty="0">
                <a:effectLst/>
              </a:rPr>
              <a:t>The visual clusters display the similarities and differences within the fashion items, where the varying density and overlap of points can reveal underlying patterns in the dataset.</a:t>
            </a:r>
          </a:p>
          <a:p>
            <a:pPr marL="742950" lvl="1" indent="-285750">
              <a:lnSpc>
                <a:spcPct val="140000"/>
              </a:lnSpc>
              <a:buFont typeface="Arial" panose="020B0604020202020204" pitchFamily="34" charset="0"/>
              <a:buChar char="•"/>
            </a:pPr>
            <a:r>
              <a:rPr lang="en-US" sz="1300" b="0" i="0" u="none" strike="noStrike" dirty="0">
                <a:effectLst/>
              </a:rPr>
              <a:t> Increasing </a:t>
            </a:r>
            <a:r>
              <a:rPr lang="en-US" sz="1300" b="0" i="0" u="none" strike="noStrike" dirty="0" err="1">
                <a:effectLst/>
              </a:rPr>
              <a:t>n_neighbors</a:t>
            </a:r>
            <a:r>
              <a:rPr lang="en-US" sz="1300" b="0" i="0" u="none" strike="noStrike" dirty="0">
                <a:effectLst/>
              </a:rPr>
              <a:t> incrementally uncovers the manifold's complexity, showing how fashion items are related in a multi-dimensional space.</a:t>
            </a:r>
          </a:p>
          <a:p>
            <a:pPr marL="742950" lvl="1" indent="-285750">
              <a:lnSpc>
                <a:spcPct val="140000"/>
              </a:lnSpc>
              <a:buFont typeface="Arial" panose="020B0604020202020204" pitchFamily="34" charset="0"/>
              <a:buChar char="•"/>
            </a:pPr>
            <a:endParaRPr lang="en-US" sz="1300" b="0" i="0" u="none" strike="noStrike" dirty="0">
              <a:effectLst/>
            </a:endParaRPr>
          </a:p>
          <a:p>
            <a:pPr>
              <a:lnSpc>
                <a:spcPct val="140000"/>
              </a:lnSpc>
            </a:pPr>
            <a:endParaRPr lang="en-US" sz="1300" dirty="0"/>
          </a:p>
        </p:txBody>
      </p:sp>
    </p:spTree>
    <p:extLst>
      <p:ext uri="{BB962C8B-B14F-4D97-AF65-F5344CB8AC3E}">
        <p14:creationId xmlns:p14="http://schemas.microsoft.com/office/powerpoint/2010/main" val="277202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597" name="Group 359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359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9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0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1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2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3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4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0"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1"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2"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3"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4"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5"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26"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3649" name="Rectangle 3648">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1" name="Rectangle 3650">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Fashion MNIST Dataset Machine Learning Datasets, 42% OFF">
            <a:extLst>
              <a:ext uri="{FF2B5EF4-FFF2-40B4-BE49-F238E27FC236}">
                <a16:creationId xmlns:a16="http://schemas.microsoft.com/office/drawing/2014/main" id="{5A77F0CB-7D42-4974-FC93-150263FEFDEC}"/>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14189" r="8799" b="2"/>
          <a:stretch/>
        </p:blipFill>
        <p:spPr bwMode="auto">
          <a:xfrm>
            <a:off x="-1" y="1"/>
            <a:ext cx="5295331" cy="687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D00786E-5A9A-6777-E0E0-907A409215FD}"/>
              </a:ext>
            </a:extLst>
          </p:cNvPr>
          <p:cNvSpPr>
            <a:spLocks noGrp="1"/>
          </p:cNvSpPr>
          <p:nvPr>
            <p:ph type="title"/>
          </p:nvPr>
        </p:nvSpPr>
        <p:spPr>
          <a:xfrm>
            <a:off x="591674" y="1395699"/>
            <a:ext cx="4223965" cy="4111831"/>
          </a:xfrm>
        </p:spPr>
        <p:txBody>
          <a:bodyPr vert="horz" lIns="91440" tIns="45720" rIns="91440" bIns="45720" rtlCol="0" anchor="ctr">
            <a:normAutofit/>
          </a:bodyPr>
          <a:lstStyle/>
          <a:p>
            <a:pPr algn="ctr"/>
            <a:r>
              <a:rPr lang="en-US" sz="4000" kern="1200" dirty="0">
                <a:solidFill>
                  <a:srgbClr val="FFFFFF"/>
                </a:solidFill>
                <a:latin typeface="+mj-lt"/>
                <a:ea typeface="+mj-ea"/>
                <a:cs typeface="+mj-cs"/>
              </a:rPr>
              <a:t>Comparison in embeddings</a:t>
            </a:r>
          </a:p>
        </p:txBody>
      </p:sp>
      <p:sp>
        <p:nvSpPr>
          <p:cNvPr id="7" name="Text Placeholder 6">
            <a:extLst>
              <a:ext uri="{FF2B5EF4-FFF2-40B4-BE49-F238E27FC236}">
                <a16:creationId xmlns:a16="http://schemas.microsoft.com/office/drawing/2014/main" id="{C89633D7-E124-F252-952A-36F776D9873C}"/>
              </a:ext>
            </a:extLst>
          </p:cNvPr>
          <p:cNvSpPr>
            <a:spLocks noGrp="1"/>
          </p:cNvSpPr>
          <p:nvPr>
            <p:ph type="body" sz="half" idx="2"/>
          </p:nvPr>
        </p:nvSpPr>
        <p:spPr>
          <a:xfrm>
            <a:off x="5768315" y="678457"/>
            <a:ext cx="6216163" cy="5707278"/>
          </a:xfrm>
        </p:spPr>
        <p:txBody>
          <a:bodyPr vert="horz" lIns="91440" tIns="45720" rIns="91440" bIns="45720" rtlCol="0">
            <a:normAutofit fontScale="55000" lnSpcReduction="20000"/>
          </a:bodyPr>
          <a:lstStyle/>
          <a:p>
            <a:pPr>
              <a:lnSpc>
                <a:spcPct val="140000"/>
              </a:lnSpc>
              <a:spcAft>
                <a:spcPts val="600"/>
              </a:spcAft>
            </a:pPr>
            <a:r>
              <a:rPr lang="en-US" sz="2000" b="1" dirty="0"/>
              <a:t>Similarities:</a:t>
            </a:r>
            <a:endParaRPr lang="en-US" sz="2000" dirty="0"/>
          </a:p>
          <a:p>
            <a:pPr>
              <a:lnSpc>
                <a:spcPct val="140000"/>
              </a:lnSpc>
              <a:spcAft>
                <a:spcPts val="600"/>
              </a:spcAft>
              <a:buFont typeface="Arial" panose="020B0604020202020204" pitchFamily="34" charset="0"/>
              <a:buChar char="•"/>
            </a:pPr>
            <a:r>
              <a:rPr lang="en-US" sz="2000" dirty="0"/>
              <a:t>All methods strive to uncover the underlying structure of the Fashion MNIST dataset.</a:t>
            </a:r>
          </a:p>
          <a:p>
            <a:pPr>
              <a:lnSpc>
                <a:spcPct val="140000"/>
              </a:lnSpc>
              <a:spcAft>
                <a:spcPts val="600"/>
              </a:spcAft>
              <a:buFont typeface="Arial" panose="020B0604020202020204" pitchFamily="34" charset="0"/>
              <a:buChar char="•"/>
            </a:pPr>
            <a:r>
              <a:rPr lang="en-US" sz="2000" dirty="0"/>
              <a:t>Overlapping clusters appear across different techniques, indicating that some fashion items share subtle features that are challenging to distinguish solely based on pixel data.</a:t>
            </a:r>
          </a:p>
          <a:p>
            <a:pPr>
              <a:lnSpc>
                <a:spcPct val="140000"/>
              </a:lnSpc>
              <a:spcAft>
                <a:spcPts val="600"/>
              </a:spcAft>
            </a:pPr>
            <a:r>
              <a:rPr lang="en-US" sz="2000" b="1" dirty="0"/>
              <a:t>Differences:</a:t>
            </a:r>
            <a:endParaRPr lang="en-US" sz="2000" dirty="0"/>
          </a:p>
          <a:p>
            <a:pPr>
              <a:lnSpc>
                <a:spcPct val="140000"/>
              </a:lnSpc>
              <a:spcAft>
                <a:spcPts val="600"/>
              </a:spcAft>
              <a:buFont typeface="Arial" panose="020B0604020202020204" pitchFamily="34" charset="0"/>
              <a:buChar char="•"/>
            </a:pPr>
            <a:r>
              <a:rPr lang="en-US" sz="2000" b="1" dirty="0"/>
              <a:t>Multidimensional Scaling (MDS):</a:t>
            </a:r>
            <a:r>
              <a:rPr lang="en-US" sz="2000" dirty="0"/>
              <a:t> Provides a direct translation of distances in metric MDS or preserves the rank order in non-metric MDS, reflecting either precise distances or relative similarities between items.</a:t>
            </a:r>
          </a:p>
          <a:p>
            <a:pPr>
              <a:lnSpc>
                <a:spcPct val="140000"/>
              </a:lnSpc>
              <a:spcAft>
                <a:spcPts val="600"/>
              </a:spcAft>
              <a:buFont typeface="Arial" panose="020B0604020202020204" pitchFamily="34" charset="0"/>
              <a:buChar char="•"/>
            </a:pPr>
            <a:r>
              <a:rPr lang="en-US" sz="2000" b="1" dirty="0" err="1"/>
              <a:t>IsoMap</a:t>
            </a:r>
            <a:r>
              <a:rPr lang="en-US" sz="2000" b="1" dirty="0"/>
              <a:t>:</a:t>
            </a:r>
            <a:r>
              <a:rPr lang="en-US" sz="2000" dirty="0"/>
              <a:t> Aims to maintain geodesic distances within local neighborhoods, unfolding the manifold in a way that preserves the true shape of the Fashion MNIST data.</a:t>
            </a:r>
          </a:p>
          <a:p>
            <a:pPr>
              <a:lnSpc>
                <a:spcPct val="140000"/>
              </a:lnSpc>
              <a:spcAft>
                <a:spcPts val="600"/>
              </a:spcAft>
              <a:buFont typeface="Arial" panose="020B0604020202020204" pitchFamily="34" charset="0"/>
              <a:buChar char="•"/>
            </a:pPr>
            <a:r>
              <a:rPr lang="en-US" sz="2000" b="1" dirty="0"/>
              <a:t>t-SNE:</a:t>
            </a:r>
            <a:r>
              <a:rPr lang="en-US" sz="2000" dirty="0"/>
              <a:t> Adjusts the balance between local and global data structures dynamically with perplexity, revealing clusters in a way that emphasizes both individual item similarities and overarching dataset patterns.</a:t>
            </a:r>
          </a:p>
          <a:p>
            <a:pPr>
              <a:lnSpc>
                <a:spcPct val="140000"/>
              </a:lnSpc>
              <a:spcAft>
                <a:spcPts val="600"/>
              </a:spcAft>
              <a:buFont typeface="Arial" panose="020B0604020202020204" pitchFamily="34" charset="0"/>
              <a:buChar char="•"/>
            </a:pPr>
            <a:r>
              <a:rPr lang="en-US" sz="2000" b="1" dirty="0"/>
              <a:t>Locally Linear Embedding (LLE):</a:t>
            </a:r>
            <a:r>
              <a:rPr lang="en-US" sz="2000" dirty="0"/>
              <a:t> Focuses on preserving the local angles and distances, potentially revealing intricate local geometrical structures of the fashion items.</a:t>
            </a:r>
          </a:p>
          <a:p>
            <a:pPr>
              <a:lnSpc>
                <a:spcPct val="140000"/>
              </a:lnSpc>
              <a:spcAft>
                <a:spcPts val="600"/>
              </a:spcAft>
              <a:buFont typeface="Arial" panose="020B0604020202020204" pitchFamily="34" charset="0"/>
              <a:buChar char="•"/>
            </a:pPr>
            <a:r>
              <a:rPr lang="en-US" sz="2000" b="1" dirty="0"/>
              <a:t>Spectral Embedding:</a:t>
            </a:r>
            <a:r>
              <a:rPr lang="en-US" sz="2000" dirty="0"/>
              <a:t> Operates by preserving neighborhood relationships through graph distances, which may highlight local clustering with a different perspective compared to LLE, particularly noticeable as </a:t>
            </a:r>
            <a:r>
              <a:rPr lang="en-US" sz="2000" dirty="0" err="1"/>
              <a:t>n_neighbors</a:t>
            </a:r>
            <a:r>
              <a:rPr lang="en-US" sz="2000" dirty="0"/>
              <a:t> increases.</a:t>
            </a:r>
          </a:p>
          <a:p>
            <a:pPr>
              <a:lnSpc>
                <a:spcPct val="140000"/>
              </a:lnSpc>
              <a:spcAft>
                <a:spcPts val="600"/>
              </a:spcAft>
            </a:pPr>
            <a:br>
              <a:rPr lang="en-US" sz="800" dirty="0"/>
            </a:br>
            <a:endParaRPr lang="en-US" sz="800" dirty="0"/>
          </a:p>
        </p:txBody>
      </p:sp>
    </p:spTree>
    <p:extLst>
      <p:ext uri="{BB962C8B-B14F-4D97-AF65-F5344CB8AC3E}">
        <p14:creationId xmlns:p14="http://schemas.microsoft.com/office/powerpoint/2010/main" val="3032070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55" name="Group 554">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556"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6"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7"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8"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5"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6"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7"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8"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9"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0"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1"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2"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3"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4"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5"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6"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7"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8"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9"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0"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1"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2"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3"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4"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5"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6"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7"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8"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9"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0"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1"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2"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13" name="Rectangle 612">
            <a:extLst>
              <a:ext uri="{FF2B5EF4-FFF2-40B4-BE49-F238E27FC236}">
                <a16:creationId xmlns:a16="http://schemas.microsoft.com/office/drawing/2014/main" id="{17121B47-384D-4AA6-BFEE-9EB117D2A4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A20A08E8-50AC-3772-4A2D-793BA875813A}"/>
              </a:ext>
            </a:extLst>
          </p:cNvPr>
          <p:cNvSpPr>
            <a:spLocks noGrp="1"/>
          </p:cNvSpPr>
          <p:nvPr>
            <p:ph type="title"/>
          </p:nvPr>
        </p:nvSpPr>
        <p:spPr>
          <a:xfrm>
            <a:off x="646610" y="1190799"/>
            <a:ext cx="4773663" cy="3306031"/>
          </a:xfrm>
        </p:spPr>
        <p:txBody>
          <a:bodyPr vert="horz" lIns="91440" tIns="45720" rIns="91440" bIns="45720" rtlCol="0" anchor="b">
            <a:normAutofit/>
          </a:bodyPr>
          <a:lstStyle/>
          <a:p>
            <a:pPr algn="ctr"/>
            <a:r>
              <a:rPr lang="en-US" sz="5400" dirty="0"/>
              <a:t>Digital-Handwritten-MNIST </a:t>
            </a:r>
          </a:p>
        </p:txBody>
      </p:sp>
      <p:grpSp>
        <p:nvGrpSpPr>
          <p:cNvPr id="352" name="Group 351">
            <a:extLst>
              <a:ext uri="{FF2B5EF4-FFF2-40B4-BE49-F238E27FC236}">
                <a16:creationId xmlns:a16="http://schemas.microsoft.com/office/drawing/2014/main" id="{2CB9C70C-9B50-4D83-B8B9-1A0FFA2CB1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952693" y="20697"/>
            <a:ext cx="1862695" cy="6816606"/>
            <a:chOff x="9952693" y="20697"/>
            <a:chExt cx="1862695" cy="6816606"/>
          </a:xfrm>
        </p:grpSpPr>
        <p:grpSp>
          <p:nvGrpSpPr>
            <p:cNvPr id="353" name="Group 352">
              <a:extLst>
                <a:ext uri="{FF2B5EF4-FFF2-40B4-BE49-F238E27FC236}">
                  <a16:creationId xmlns:a16="http://schemas.microsoft.com/office/drawing/2014/main" id="{6E1E57A5-A4F5-41D5-9E12-FA914445739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674062" y="20697"/>
              <a:ext cx="1141326" cy="6816606"/>
              <a:chOff x="5889776" y="13394"/>
              <a:chExt cx="1141326" cy="6816606"/>
            </a:xfrm>
          </p:grpSpPr>
          <p:sp>
            <p:nvSpPr>
              <p:cNvPr id="441" name="Freeform 8">
                <a:extLst>
                  <a:ext uri="{FF2B5EF4-FFF2-40B4-BE49-F238E27FC236}">
                    <a16:creationId xmlns:a16="http://schemas.microsoft.com/office/drawing/2014/main" id="{ADBCFAC3-B2EB-4241-B9C9-AC317FCE77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8443"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10">
                <a:extLst>
                  <a:ext uri="{FF2B5EF4-FFF2-40B4-BE49-F238E27FC236}">
                    <a16:creationId xmlns:a16="http://schemas.microsoft.com/office/drawing/2014/main" id="{86F38B84-C3BC-48A8-9EEF-3077223C40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5468" y="152241"/>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15">
                <a:extLst>
                  <a:ext uri="{FF2B5EF4-FFF2-40B4-BE49-F238E27FC236}">
                    <a16:creationId xmlns:a16="http://schemas.microsoft.com/office/drawing/2014/main" id="{E288352D-6F27-4727-9241-658737B623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9398" y="666438"/>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18">
                <a:extLst>
                  <a:ext uri="{FF2B5EF4-FFF2-40B4-BE49-F238E27FC236}">
                    <a16:creationId xmlns:a16="http://schemas.microsoft.com/office/drawing/2014/main" id="{6AC265CB-8E11-45EF-8A58-9FCB96E0D9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2812" y="40969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9">
                <a:extLst>
                  <a:ext uri="{FF2B5EF4-FFF2-40B4-BE49-F238E27FC236}">
                    <a16:creationId xmlns:a16="http://schemas.microsoft.com/office/drawing/2014/main" id="{DABD6D60-E6DC-4EFB-B755-7954BBAB80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12730" y="209657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20">
                <a:extLst>
                  <a:ext uri="{FF2B5EF4-FFF2-40B4-BE49-F238E27FC236}">
                    <a16:creationId xmlns:a16="http://schemas.microsoft.com/office/drawing/2014/main" id="{CF6F209B-B481-49BF-87A6-6201C22D8D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97493" y="229412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22">
                <a:extLst>
                  <a:ext uri="{FF2B5EF4-FFF2-40B4-BE49-F238E27FC236}">
                    <a16:creationId xmlns:a16="http://schemas.microsoft.com/office/drawing/2014/main" id="{F1FA7743-5F0C-45CC-8886-3340214982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6832" y="112397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23">
                <a:extLst>
                  <a:ext uri="{FF2B5EF4-FFF2-40B4-BE49-F238E27FC236}">
                    <a16:creationId xmlns:a16="http://schemas.microsoft.com/office/drawing/2014/main" id="{916D9D0F-5354-4875-9938-6387BFAEA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0519" y="911406"/>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26">
                <a:extLst>
                  <a:ext uri="{FF2B5EF4-FFF2-40B4-BE49-F238E27FC236}">
                    <a16:creationId xmlns:a16="http://schemas.microsoft.com/office/drawing/2014/main" id="{0E294183-C628-4365-B907-E607D3DB12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67743" y="1395113"/>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27">
                <a:extLst>
                  <a:ext uri="{FF2B5EF4-FFF2-40B4-BE49-F238E27FC236}">
                    <a16:creationId xmlns:a16="http://schemas.microsoft.com/office/drawing/2014/main" id="{86EA8FAD-5BF8-4312-84E8-774BCEBB4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8219" y="1832215"/>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28">
                <a:extLst>
                  <a:ext uri="{FF2B5EF4-FFF2-40B4-BE49-F238E27FC236}">
                    <a16:creationId xmlns:a16="http://schemas.microsoft.com/office/drawing/2014/main" id="{3464AF92-0BBD-433C-B88A-B18E00B14D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5303" y="1609623"/>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2" name="Freeform 30">
                <a:extLst>
                  <a:ext uri="{FF2B5EF4-FFF2-40B4-BE49-F238E27FC236}">
                    <a16:creationId xmlns:a16="http://schemas.microsoft.com/office/drawing/2014/main" id="{F4CE669E-8A98-4951-BC23-D1A03B0181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920553" y="1152725"/>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3" name="Freeform 43">
                <a:extLst>
                  <a:ext uri="{FF2B5EF4-FFF2-40B4-BE49-F238E27FC236}">
                    <a16:creationId xmlns:a16="http://schemas.microsoft.com/office/drawing/2014/main" id="{5BB7130C-3DF5-4615-BD83-A75F70091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34545"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4" name="Freeform 51">
                <a:extLst>
                  <a:ext uri="{FF2B5EF4-FFF2-40B4-BE49-F238E27FC236}">
                    <a16:creationId xmlns:a16="http://schemas.microsoft.com/office/drawing/2014/main" id="{EACB7AF9-EA00-4414-8437-3FDDB2E082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7514"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5" name="Freeform 52">
                <a:extLst>
                  <a:ext uri="{FF2B5EF4-FFF2-40B4-BE49-F238E27FC236}">
                    <a16:creationId xmlns:a16="http://schemas.microsoft.com/office/drawing/2014/main" id="{FC2519C3-3C5A-43C9-9ECF-D097278C18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604519"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6" name="Freeform 53">
                <a:extLst>
                  <a:ext uri="{FF2B5EF4-FFF2-40B4-BE49-F238E27FC236}">
                    <a16:creationId xmlns:a16="http://schemas.microsoft.com/office/drawing/2014/main" id="{62D72422-4E61-4321-BD7E-B56CC4B1A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600"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7" name="Freeform 54">
                <a:extLst>
                  <a:ext uri="{FF2B5EF4-FFF2-40B4-BE49-F238E27FC236}">
                    <a16:creationId xmlns:a16="http://schemas.microsoft.com/office/drawing/2014/main" id="{05F207C0-A03D-4E9A-803E-D82A7BA7E5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447"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8" name="Freeform 55">
                <a:extLst>
                  <a:ext uri="{FF2B5EF4-FFF2-40B4-BE49-F238E27FC236}">
                    <a16:creationId xmlns:a16="http://schemas.microsoft.com/office/drawing/2014/main" id="{255DAFDD-E023-4FF2-A2A7-6F405C8FCB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460"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9" name="Freeform 56">
                <a:extLst>
                  <a:ext uri="{FF2B5EF4-FFF2-40B4-BE49-F238E27FC236}">
                    <a16:creationId xmlns:a16="http://schemas.microsoft.com/office/drawing/2014/main" id="{75169B61-B4D2-4C2A-BF18-EB0AC8DE6A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95156" y="2293440"/>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0" name="Freeform 57">
                <a:extLst>
                  <a:ext uri="{FF2B5EF4-FFF2-40B4-BE49-F238E27FC236}">
                    <a16:creationId xmlns:a16="http://schemas.microsoft.com/office/drawing/2014/main" id="{32FBF9CB-F983-4A89-A0D9-37056BB65B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1609"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1" name="Freeform 59">
                <a:extLst>
                  <a:ext uri="{FF2B5EF4-FFF2-40B4-BE49-F238E27FC236}">
                    <a16:creationId xmlns:a16="http://schemas.microsoft.com/office/drawing/2014/main" id="{F0884E69-5FA6-4C8C-A64C-DBB313AC2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1059"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2" name="Freeform 60">
                <a:extLst>
                  <a:ext uri="{FF2B5EF4-FFF2-40B4-BE49-F238E27FC236}">
                    <a16:creationId xmlns:a16="http://schemas.microsoft.com/office/drawing/2014/main" id="{ED1FD4E2-312B-48A6-9F17-2D0BD4CFB3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6290"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3" name="Freeform 61">
                <a:extLst>
                  <a:ext uri="{FF2B5EF4-FFF2-40B4-BE49-F238E27FC236}">
                    <a16:creationId xmlns:a16="http://schemas.microsoft.com/office/drawing/2014/main" id="{EA111918-CFCC-4C23-ADF2-ABCC68A7C5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2587"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4" name="Freeform 78">
                <a:extLst>
                  <a:ext uri="{FF2B5EF4-FFF2-40B4-BE49-F238E27FC236}">
                    <a16:creationId xmlns:a16="http://schemas.microsoft.com/office/drawing/2014/main" id="{7E5CA7B2-3753-4B7D-A722-D95342BB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1825" y="7210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5" name="Freeform 79">
                <a:extLst>
                  <a:ext uri="{FF2B5EF4-FFF2-40B4-BE49-F238E27FC236}">
                    <a16:creationId xmlns:a16="http://schemas.microsoft.com/office/drawing/2014/main" id="{CC9214A9-8EEB-41B0-83FB-80BEBD9652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54197" y="952087"/>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6" name="Freeform 80">
                <a:extLst>
                  <a:ext uri="{FF2B5EF4-FFF2-40B4-BE49-F238E27FC236}">
                    <a16:creationId xmlns:a16="http://schemas.microsoft.com/office/drawing/2014/main" id="{33157A90-4AF1-4A40-8125-803407C021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48856" y="1189882"/>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7" name="Freeform 81">
                <a:extLst>
                  <a:ext uri="{FF2B5EF4-FFF2-40B4-BE49-F238E27FC236}">
                    <a16:creationId xmlns:a16="http://schemas.microsoft.com/office/drawing/2014/main" id="{32D1FB24-5EA3-488F-913F-B3C1BB036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1906" y="2202936"/>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8" name="Freeform 82">
                <a:extLst>
                  <a:ext uri="{FF2B5EF4-FFF2-40B4-BE49-F238E27FC236}">
                    <a16:creationId xmlns:a16="http://schemas.microsoft.com/office/drawing/2014/main" id="{58FC3262-B888-4936-87A0-9A494483A3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742" y="198048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9" name="Freeform 83">
                <a:extLst>
                  <a:ext uri="{FF2B5EF4-FFF2-40B4-BE49-F238E27FC236}">
                    <a16:creationId xmlns:a16="http://schemas.microsoft.com/office/drawing/2014/main" id="{127CA728-BAE0-47A3-B0CA-5EB4FD148E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2299" y="166569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0" name="Freeform 84">
                <a:extLst>
                  <a:ext uri="{FF2B5EF4-FFF2-40B4-BE49-F238E27FC236}">
                    <a16:creationId xmlns:a16="http://schemas.microsoft.com/office/drawing/2014/main" id="{0130CB83-550A-45A8-A9AB-0A9E13429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3315" y="516456"/>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1" name="Freeform 86">
                <a:extLst>
                  <a:ext uri="{FF2B5EF4-FFF2-40B4-BE49-F238E27FC236}">
                    <a16:creationId xmlns:a16="http://schemas.microsoft.com/office/drawing/2014/main" id="{CAEE495A-5C27-457A-BD41-20611D5D02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3284" y="17044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2" name="Freeform 89">
                <a:extLst>
                  <a:ext uri="{FF2B5EF4-FFF2-40B4-BE49-F238E27FC236}">
                    <a16:creationId xmlns:a16="http://schemas.microsoft.com/office/drawing/2014/main" id="{BB1F32F7-014F-45A8-844E-56C76D98A7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087" y="145334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3" name="Freeform 90">
                <a:extLst>
                  <a:ext uri="{FF2B5EF4-FFF2-40B4-BE49-F238E27FC236}">
                    <a16:creationId xmlns:a16="http://schemas.microsoft.com/office/drawing/2014/main" id="{0CF27E5B-05B7-44DF-94AE-4365D50B8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65939" y="207625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4" name="Freeform 105">
                <a:extLst>
                  <a:ext uri="{FF2B5EF4-FFF2-40B4-BE49-F238E27FC236}">
                    <a16:creationId xmlns:a16="http://schemas.microsoft.com/office/drawing/2014/main" id="{BEEE0FD8-81BE-4670-A0B1-FD1C19191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79346" y="198194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06">
                <a:extLst>
                  <a:ext uri="{FF2B5EF4-FFF2-40B4-BE49-F238E27FC236}">
                    <a16:creationId xmlns:a16="http://schemas.microsoft.com/office/drawing/2014/main" id="{9F9A6256-1F3C-46D5-8441-488BB1E8E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8983" y="589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07">
                <a:extLst>
                  <a:ext uri="{FF2B5EF4-FFF2-40B4-BE49-F238E27FC236}">
                    <a16:creationId xmlns:a16="http://schemas.microsoft.com/office/drawing/2014/main" id="{BD9DB765-92D3-4BCB-918F-60D8DCDD74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4748" y="226901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08">
                <a:extLst>
                  <a:ext uri="{FF2B5EF4-FFF2-40B4-BE49-F238E27FC236}">
                    <a16:creationId xmlns:a16="http://schemas.microsoft.com/office/drawing/2014/main" id="{8AFA6628-0664-424D-905E-6FAE9FCFA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66654" y="11989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109">
                <a:extLst>
                  <a:ext uri="{FF2B5EF4-FFF2-40B4-BE49-F238E27FC236}">
                    <a16:creationId xmlns:a16="http://schemas.microsoft.com/office/drawing/2014/main" id="{433F27B3-462C-45E8-A759-DE553E29A3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9851" y="170023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110">
                <a:extLst>
                  <a:ext uri="{FF2B5EF4-FFF2-40B4-BE49-F238E27FC236}">
                    <a16:creationId xmlns:a16="http://schemas.microsoft.com/office/drawing/2014/main" id="{7EC57FD0-F081-4D0F-B32F-E1963A8DE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7" y="34123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111">
                <a:extLst>
                  <a:ext uri="{FF2B5EF4-FFF2-40B4-BE49-F238E27FC236}">
                    <a16:creationId xmlns:a16="http://schemas.microsoft.com/office/drawing/2014/main" id="{B268BB25-E444-4C92-83A1-E4D6F070D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7906" y="1428730"/>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112">
                <a:extLst>
                  <a:ext uri="{FF2B5EF4-FFF2-40B4-BE49-F238E27FC236}">
                    <a16:creationId xmlns:a16="http://schemas.microsoft.com/office/drawing/2014/main" id="{9468C251-DE21-4B48-9BE9-25473D0F52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7409" y="91007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5">
                <a:extLst>
                  <a:ext uri="{FF2B5EF4-FFF2-40B4-BE49-F238E27FC236}">
                    <a16:creationId xmlns:a16="http://schemas.microsoft.com/office/drawing/2014/main" id="{69374DCE-92DD-446F-9C06-4FD9C171AB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3378" y="27651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6">
                <a:extLst>
                  <a:ext uri="{FF2B5EF4-FFF2-40B4-BE49-F238E27FC236}">
                    <a16:creationId xmlns:a16="http://schemas.microsoft.com/office/drawing/2014/main" id="{258E2296-D453-46D9-818C-D207E49689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84905" y="510935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7">
                <a:extLst>
                  <a:ext uri="{FF2B5EF4-FFF2-40B4-BE49-F238E27FC236}">
                    <a16:creationId xmlns:a16="http://schemas.microsoft.com/office/drawing/2014/main" id="{48207F15-77EC-4A91-A365-6895A9C64C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53335" y="2478886"/>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8">
                <a:extLst>
                  <a:ext uri="{FF2B5EF4-FFF2-40B4-BE49-F238E27FC236}">
                    <a16:creationId xmlns:a16="http://schemas.microsoft.com/office/drawing/2014/main" id="{A96D38DB-9495-4DBE-BDB7-EB1595D381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1783" y="481031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9">
                <a:extLst>
                  <a:ext uri="{FF2B5EF4-FFF2-40B4-BE49-F238E27FC236}">
                    <a16:creationId xmlns:a16="http://schemas.microsoft.com/office/drawing/2014/main" id="{29B258E2-CEDB-45A9-B556-32AC71C4F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49921" y="4529838"/>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11">
                <a:extLst>
                  <a:ext uri="{FF2B5EF4-FFF2-40B4-BE49-F238E27FC236}">
                    <a16:creationId xmlns:a16="http://schemas.microsoft.com/office/drawing/2014/main" id="{2D586C45-5DFF-41ED-AEB9-8F3858E4EC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0282" y="4268606"/>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12">
                <a:extLst>
                  <a:ext uri="{FF2B5EF4-FFF2-40B4-BE49-F238E27FC236}">
                    <a16:creationId xmlns:a16="http://schemas.microsoft.com/office/drawing/2014/main" id="{C9B4633B-7A14-4DFF-9B10-E15DE426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2058" y="3766125"/>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13">
                <a:extLst>
                  <a:ext uri="{FF2B5EF4-FFF2-40B4-BE49-F238E27FC236}">
                    <a16:creationId xmlns:a16="http://schemas.microsoft.com/office/drawing/2014/main" id="{587B182B-8E16-43A1-A782-893619FC2C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26523" y="3170095"/>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14">
                <a:extLst>
                  <a:ext uri="{FF2B5EF4-FFF2-40B4-BE49-F238E27FC236}">
                    <a16:creationId xmlns:a16="http://schemas.microsoft.com/office/drawing/2014/main" id="{34A0BA23-5B00-44AE-AB93-135184C1AA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17163" y="3410025"/>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16">
                <a:extLst>
                  <a:ext uri="{FF2B5EF4-FFF2-40B4-BE49-F238E27FC236}">
                    <a16:creationId xmlns:a16="http://schemas.microsoft.com/office/drawing/2014/main" id="{1A1CF6B8-FC28-43CA-8304-83BA2847C1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00898" y="40091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17">
                <a:extLst>
                  <a:ext uri="{FF2B5EF4-FFF2-40B4-BE49-F238E27FC236}">
                    <a16:creationId xmlns:a16="http://schemas.microsoft.com/office/drawing/2014/main" id="{C79EB67D-4664-48CC-8DFA-137F563702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835877" y="542184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21">
                <a:extLst>
                  <a:ext uri="{FF2B5EF4-FFF2-40B4-BE49-F238E27FC236}">
                    <a16:creationId xmlns:a16="http://schemas.microsoft.com/office/drawing/2014/main" id="{23820013-B618-4C4F-B57E-58DAA2828C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83868" y="5732999"/>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25">
                <a:extLst>
                  <a:ext uri="{FF2B5EF4-FFF2-40B4-BE49-F238E27FC236}">
                    <a16:creationId xmlns:a16="http://schemas.microsoft.com/office/drawing/2014/main" id="{E350A463-C2A4-4D68-9E71-B512B0D19D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529" y="6498261"/>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29">
                <a:extLst>
                  <a:ext uri="{FF2B5EF4-FFF2-40B4-BE49-F238E27FC236}">
                    <a16:creationId xmlns:a16="http://schemas.microsoft.com/office/drawing/2014/main" id="{BC57309A-FF5D-478A-88A0-A4BE3C684C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64751" y="5971706"/>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31">
                <a:extLst>
                  <a:ext uri="{FF2B5EF4-FFF2-40B4-BE49-F238E27FC236}">
                    <a16:creationId xmlns:a16="http://schemas.microsoft.com/office/drawing/2014/main" id="{9F22C4B5-8A6E-47CB-B4D6-98B0D4BB16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3452" y="6281124"/>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32">
                <a:extLst>
                  <a:ext uri="{FF2B5EF4-FFF2-40B4-BE49-F238E27FC236}">
                    <a16:creationId xmlns:a16="http://schemas.microsoft.com/office/drawing/2014/main" id="{7E92F052-D723-495D-868C-296410F5F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4632"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33">
                <a:extLst>
                  <a:ext uri="{FF2B5EF4-FFF2-40B4-BE49-F238E27FC236}">
                    <a16:creationId xmlns:a16="http://schemas.microsoft.com/office/drawing/2014/main" id="{5C008CF1-8C78-4239-B052-0B5041EDC9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545"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34">
                <a:extLst>
                  <a:ext uri="{FF2B5EF4-FFF2-40B4-BE49-F238E27FC236}">
                    <a16:creationId xmlns:a16="http://schemas.microsoft.com/office/drawing/2014/main" id="{539E6F42-09A7-4472-942C-C54A5D7C65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8475"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35">
                <a:extLst>
                  <a:ext uri="{FF2B5EF4-FFF2-40B4-BE49-F238E27FC236}">
                    <a16:creationId xmlns:a16="http://schemas.microsoft.com/office/drawing/2014/main" id="{6C96C72D-9D17-4980-A553-E066155613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74127"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36">
                <a:extLst>
                  <a:ext uri="{FF2B5EF4-FFF2-40B4-BE49-F238E27FC236}">
                    <a16:creationId xmlns:a16="http://schemas.microsoft.com/office/drawing/2014/main" id="{45D9847C-95CC-437A-95AF-49C1825718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37">
                <a:extLst>
                  <a:ext uri="{FF2B5EF4-FFF2-40B4-BE49-F238E27FC236}">
                    <a16:creationId xmlns:a16="http://schemas.microsoft.com/office/drawing/2014/main" id="{B9D8076A-CA26-41D6-AB76-ED1B86A8DD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8030"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38">
                <a:extLst>
                  <a:ext uri="{FF2B5EF4-FFF2-40B4-BE49-F238E27FC236}">
                    <a16:creationId xmlns:a16="http://schemas.microsoft.com/office/drawing/2014/main" id="{ACBF348E-212A-4EE2-A9C8-C65E1678CC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699"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39">
                <a:extLst>
                  <a:ext uri="{FF2B5EF4-FFF2-40B4-BE49-F238E27FC236}">
                    <a16:creationId xmlns:a16="http://schemas.microsoft.com/office/drawing/2014/main" id="{ADB6AE21-92E4-42D6-BC49-E087976C88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7807"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5" name="Freeform 40">
                <a:extLst>
                  <a:ext uri="{FF2B5EF4-FFF2-40B4-BE49-F238E27FC236}">
                    <a16:creationId xmlns:a16="http://schemas.microsoft.com/office/drawing/2014/main" id="{2A48A234-019E-40CA-95FC-390D168D77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52771"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6" name="Freeform 41">
                <a:extLst>
                  <a:ext uri="{FF2B5EF4-FFF2-40B4-BE49-F238E27FC236}">
                    <a16:creationId xmlns:a16="http://schemas.microsoft.com/office/drawing/2014/main" id="{0F5FEA51-6853-4BF4-8461-79FD3DDA70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46264"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7" name="Freeform 42">
                <a:extLst>
                  <a:ext uri="{FF2B5EF4-FFF2-40B4-BE49-F238E27FC236}">
                    <a16:creationId xmlns:a16="http://schemas.microsoft.com/office/drawing/2014/main" id="{CE655D11-293F-4305-BCA0-196F3D049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4432"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44">
                <a:extLst>
                  <a:ext uri="{FF2B5EF4-FFF2-40B4-BE49-F238E27FC236}">
                    <a16:creationId xmlns:a16="http://schemas.microsoft.com/office/drawing/2014/main" id="{416E183A-0D9C-4821-BD62-9CA648E96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38222"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45">
                <a:extLst>
                  <a:ext uri="{FF2B5EF4-FFF2-40B4-BE49-F238E27FC236}">
                    <a16:creationId xmlns:a16="http://schemas.microsoft.com/office/drawing/2014/main" id="{1FA51AD8-7B74-41CF-9A6D-33643002F5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6071"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46">
                <a:extLst>
                  <a:ext uri="{FF2B5EF4-FFF2-40B4-BE49-F238E27FC236}">
                    <a16:creationId xmlns:a16="http://schemas.microsoft.com/office/drawing/2014/main" id="{C297914E-981E-4D31-9A89-6A68EA2B47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65130"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47">
                <a:extLst>
                  <a:ext uri="{FF2B5EF4-FFF2-40B4-BE49-F238E27FC236}">
                    <a16:creationId xmlns:a16="http://schemas.microsoft.com/office/drawing/2014/main" id="{C8FE7D07-2ACA-4830-BB98-FE568A1A41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23275"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48">
                <a:extLst>
                  <a:ext uri="{FF2B5EF4-FFF2-40B4-BE49-F238E27FC236}">
                    <a16:creationId xmlns:a16="http://schemas.microsoft.com/office/drawing/2014/main" id="{D8C678D8-D159-48FE-BD0C-2C4A937ACB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8532"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49">
                <a:extLst>
                  <a:ext uri="{FF2B5EF4-FFF2-40B4-BE49-F238E27FC236}">
                    <a16:creationId xmlns:a16="http://schemas.microsoft.com/office/drawing/2014/main" id="{29574B54-7600-4D46-BCE4-333BD9C7FF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17146"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62">
                <a:extLst>
                  <a:ext uri="{FF2B5EF4-FFF2-40B4-BE49-F238E27FC236}">
                    <a16:creationId xmlns:a16="http://schemas.microsoft.com/office/drawing/2014/main" id="{71DFCCAC-BC4E-438E-847C-23F9ED6D8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08964" y="2950571"/>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63">
                <a:extLst>
                  <a:ext uri="{FF2B5EF4-FFF2-40B4-BE49-F238E27FC236}">
                    <a16:creationId xmlns:a16="http://schemas.microsoft.com/office/drawing/2014/main" id="{04BC880B-F0A1-4F59-9595-F9757CEA3C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20322" y="4089184"/>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64">
                <a:extLst>
                  <a:ext uri="{FF2B5EF4-FFF2-40B4-BE49-F238E27FC236}">
                    <a16:creationId xmlns:a16="http://schemas.microsoft.com/office/drawing/2014/main" id="{BDA2CAA7-50D4-45D1-9987-B04B1B2C9E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273" y="26822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65">
                <a:extLst>
                  <a:ext uri="{FF2B5EF4-FFF2-40B4-BE49-F238E27FC236}">
                    <a16:creationId xmlns:a16="http://schemas.microsoft.com/office/drawing/2014/main" id="{0205D403-CB96-4598-840E-C69BE0F85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8904" y="3826278"/>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66">
                <a:extLst>
                  <a:ext uri="{FF2B5EF4-FFF2-40B4-BE49-F238E27FC236}">
                    <a16:creationId xmlns:a16="http://schemas.microsoft.com/office/drawing/2014/main" id="{C87A8393-9E4F-46F4-8329-B4BA56FA00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86" y="53727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67">
                <a:extLst>
                  <a:ext uri="{FF2B5EF4-FFF2-40B4-BE49-F238E27FC236}">
                    <a16:creationId xmlns:a16="http://schemas.microsoft.com/office/drawing/2014/main" id="{88BE4EC1-3B86-40F5-93A2-50EB4D167E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56866" y="4588736"/>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68">
                <a:extLst>
                  <a:ext uri="{FF2B5EF4-FFF2-40B4-BE49-F238E27FC236}">
                    <a16:creationId xmlns:a16="http://schemas.microsoft.com/office/drawing/2014/main" id="{DAB31707-2BF8-45D1-A32F-9F5C0E30A4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84254" y="324599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69">
                <a:extLst>
                  <a:ext uri="{FF2B5EF4-FFF2-40B4-BE49-F238E27FC236}">
                    <a16:creationId xmlns:a16="http://schemas.microsoft.com/office/drawing/2014/main" id="{9C8FA174-E0E4-49F2-A960-0BE48D3019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63511" y="5654959"/>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70">
                <a:extLst>
                  <a:ext uri="{FF2B5EF4-FFF2-40B4-BE49-F238E27FC236}">
                    <a16:creationId xmlns:a16="http://schemas.microsoft.com/office/drawing/2014/main" id="{9C475233-7BEF-47BB-8A48-185AF3BE77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27724" y="6246703"/>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71">
                <a:extLst>
                  <a:ext uri="{FF2B5EF4-FFF2-40B4-BE49-F238E27FC236}">
                    <a16:creationId xmlns:a16="http://schemas.microsoft.com/office/drawing/2014/main" id="{015728E8-62B6-4217-B383-43AA084AA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5054" y="5134309"/>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72">
                <a:extLst>
                  <a:ext uri="{FF2B5EF4-FFF2-40B4-BE49-F238E27FC236}">
                    <a16:creationId xmlns:a16="http://schemas.microsoft.com/office/drawing/2014/main" id="{77D689AF-C161-494D-A4B8-B746B0A7D0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1791" y="4907450"/>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73">
                <a:extLst>
                  <a:ext uri="{FF2B5EF4-FFF2-40B4-BE49-F238E27FC236}">
                    <a16:creationId xmlns:a16="http://schemas.microsoft.com/office/drawing/2014/main" id="{9BD9C1D5-8CC9-4FD9-8775-C51FE208DB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76664" y="4407815"/>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6" name="Freeform 74">
                <a:extLst>
                  <a:ext uri="{FF2B5EF4-FFF2-40B4-BE49-F238E27FC236}">
                    <a16:creationId xmlns:a16="http://schemas.microsoft.com/office/drawing/2014/main" id="{BE04C179-888B-4E0C-AB31-0DAEEDF7F6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616" y="598809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7" name="Freeform 75">
                <a:extLst>
                  <a:ext uri="{FF2B5EF4-FFF2-40B4-BE49-F238E27FC236}">
                    <a16:creationId xmlns:a16="http://schemas.microsoft.com/office/drawing/2014/main" id="{6B7C84F5-868D-4805-9F83-C8A345D3D5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39625" y="2442495"/>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8" name="Freeform 77">
                <a:extLst>
                  <a:ext uri="{FF2B5EF4-FFF2-40B4-BE49-F238E27FC236}">
                    <a16:creationId xmlns:a16="http://schemas.microsoft.com/office/drawing/2014/main" id="{B86694F4-707C-4741-BA22-5E0CDF61F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44871" y="360677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9" name="Freeform 85">
                <a:extLst>
                  <a:ext uri="{FF2B5EF4-FFF2-40B4-BE49-F238E27FC236}">
                    <a16:creationId xmlns:a16="http://schemas.microsoft.com/office/drawing/2014/main" id="{268A4DA4-E5A8-4031-8FB8-C1359830DC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31130" y="6434597"/>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0" name="Freeform 87">
                <a:extLst>
                  <a:ext uri="{FF2B5EF4-FFF2-40B4-BE49-F238E27FC236}">
                    <a16:creationId xmlns:a16="http://schemas.microsoft.com/office/drawing/2014/main" id="{2CB62FF0-AEEA-45FC-9BD0-2D100F390C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218609" y="665763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1" name="Freeform 88">
                <a:extLst>
                  <a:ext uri="{FF2B5EF4-FFF2-40B4-BE49-F238E27FC236}">
                    <a16:creationId xmlns:a16="http://schemas.microsoft.com/office/drawing/2014/main" id="{753DCB44-0E85-4770-A989-F1B86F200D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319170" y="5704047"/>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2" name="Freeform 91">
                <a:extLst>
                  <a:ext uri="{FF2B5EF4-FFF2-40B4-BE49-F238E27FC236}">
                    <a16:creationId xmlns:a16="http://schemas.microsoft.com/office/drawing/2014/main" id="{5DA00070-D353-48A9-AFBD-9305424EB7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58166" y="2764083"/>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3" name="Freeform 92">
                <a:extLst>
                  <a:ext uri="{FF2B5EF4-FFF2-40B4-BE49-F238E27FC236}">
                    <a16:creationId xmlns:a16="http://schemas.microsoft.com/office/drawing/2014/main" id="{FEF02EE7-A1CD-4F49-9BBC-4F845786BD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7206" y="2420506"/>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4" name="Freeform 93">
                <a:extLst>
                  <a:ext uri="{FF2B5EF4-FFF2-40B4-BE49-F238E27FC236}">
                    <a16:creationId xmlns:a16="http://schemas.microsoft.com/office/drawing/2014/main" id="{D94FF856-CBC2-4F9B-8C88-0A61402F94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6708" y="3285274"/>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5" name="Freeform 94">
                <a:extLst>
                  <a:ext uri="{FF2B5EF4-FFF2-40B4-BE49-F238E27FC236}">
                    <a16:creationId xmlns:a16="http://schemas.microsoft.com/office/drawing/2014/main" id="{AB7BC1C0-67DD-44B3-AEF8-3046B55C12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01814" y="536745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6" name="Freeform 95">
                <a:extLst>
                  <a:ext uri="{FF2B5EF4-FFF2-40B4-BE49-F238E27FC236}">
                    <a16:creationId xmlns:a16="http://schemas.microsoft.com/office/drawing/2014/main" id="{79D1FD88-FD27-4B5E-9EC2-911808A058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0165" y="305586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7" name="Freeform 96">
                <a:extLst>
                  <a:ext uri="{FF2B5EF4-FFF2-40B4-BE49-F238E27FC236}">
                    <a16:creationId xmlns:a16="http://schemas.microsoft.com/office/drawing/2014/main" id="{C7DE49B6-A789-40DB-B057-37DCE5E41C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85551" y="3575426"/>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8" name="Freeform 97">
                <a:extLst>
                  <a:ext uri="{FF2B5EF4-FFF2-40B4-BE49-F238E27FC236}">
                    <a16:creationId xmlns:a16="http://schemas.microsoft.com/office/drawing/2014/main" id="{5873829D-5204-48B1-8271-B803682D83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54863" y="478427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9" name="Freeform 98">
                <a:extLst>
                  <a:ext uri="{FF2B5EF4-FFF2-40B4-BE49-F238E27FC236}">
                    <a16:creationId xmlns:a16="http://schemas.microsoft.com/office/drawing/2014/main" id="{26F30F65-64C8-44FB-B6BD-0BBAFA3B7F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7348" y="426581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0" name="Freeform 99">
                <a:extLst>
                  <a:ext uri="{FF2B5EF4-FFF2-40B4-BE49-F238E27FC236}">
                    <a16:creationId xmlns:a16="http://schemas.microsoft.com/office/drawing/2014/main" id="{193BEA64-7498-46F1-85CC-A5C96EC98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40243" y="447367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1" name="Freeform 100">
                <a:extLst>
                  <a:ext uri="{FF2B5EF4-FFF2-40B4-BE49-F238E27FC236}">
                    <a16:creationId xmlns:a16="http://schemas.microsoft.com/office/drawing/2014/main" id="{B0C67838-49E2-4B6A-AC69-3A6B791DA6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9752" y="389425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2" name="Freeform 101">
                <a:extLst>
                  <a:ext uri="{FF2B5EF4-FFF2-40B4-BE49-F238E27FC236}">
                    <a16:creationId xmlns:a16="http://schemas.microsoft.com/office/drawing/2014/main" id="{49A20809-A2DD-4085-B78C-B4BA41E979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4469" y="510246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3" name="Freeform 102">
                <a:extLst>
                  <a:ext uri="{FF2B5EF4-FFF2-40B4-BE49-F238E27FC236}">
                    <a16:creationId xmlns:a16="http://schemas.microsoft.com/office/drawing/2014/main" id="{B775045C-37C7-4493-8D9C-9F99C55F0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90648" y="5662850"/>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4" name="Freeform 103">
                <a:extLst>
                  <a:ext uri="{FF2B5EF4-FFF2-40B4-BE49-F238E27FC236}">
                    <a16:creationId xmlns:a16="http://schemas.microsoft.com/office/drawing/2014/main" id="{A3BE9A7E-1BA8-46F8-B318-E2ECCBFDCF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73556" y="593327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5" name="Freeform 104">
                <a:extLst>
                  <a:ext uri="{FF2B5EF4-FFF2-40B4-BE49-F238E27FC236}">
                    <a16:creationId xmlns:a16="http://schemas.microsoft.com/office/drawing/2014/main" id="{5F1ADC58-BB04-4DC8-AABD-162D83F27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9016" y="246418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6" name="Freeform 113">
                <a:extLst>
                  <a:ext uri="{FF2B5EF4-FFF2-40B4-BE49-F238E27FC236}">
                    <a16:creationId xmlns:a16="http://schemas.microsoft.com/office/drawing/2014/main" id="{F994FC45-8DC0-49B0-A05A-B2B1878F3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0357" y="4852103"/>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7" name="Freeform 114">
                <a:extLst>
                  <a:ext uri="{FF2B5EF4-FFF2-40B4-BE49-F238E27FC236}">
                    <a16:creationId xmlns:a16="http://schemas.microsoft.com/office/drawing/2014/main" id="{B0DFE4B7-ABE2-4D83-A5BC-2100890C36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43761" y="361841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8" name="Freeform 115">
                <a:extLst>
                  <a:ext uri="{FF2B5EF4-FFF2-40B4-BE49-F238E27FC236}">
                    <a16:creationId xmlns:a16="http://schemas.microsoft.com/office/drawing/2014/main" id="{3875A6F5-143B-4099-A2BA-B42D029810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38048" y="4281272"/>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9" name="Freeform 117">
                <a:extLst>
                  <a:ext uri="{FF2B5EF4-FFF2-40B4-BE49-F238E27FC236}">
                    <a16:creationId xmlns:a16="http://schemas.microsoft.com/office/drawing/2014/main" id="{D55AA3FB-BBFD-48A5-A816-17F15A8BA1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25365" y="597695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0" name="Freeform 118">
                <a:extLst>
                  <a:ext uri="{FF2B5EF4-FFF2-40B4-BE49-F238E27FC236}">
                    <a16:creationId xmlns:a16="http://schemas.microsoft.com/office/drawing/2014/main" id="{6069A188-5649-4675-BA50-263D06231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14781" y="65546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1" name="Freeform 119">
                <a:extLst>
                  <a:ext uri="{FF2B5EF4-FFF2-40B4-BE49-F238E27FC236}">
                    <a16:creationId xmlns:a16="http://schemas.microsoft.com/office/drawing/2014/main" id="{FC01152A-5489-44EF-B864-EC4DD7B316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5901455" y="6286263"/>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2" name="Freeform 8">
                <a:extLst>
                  <a:ext uri="{FF2B5EF4-FFF2-40B4-BE49-F238E27FC236}">
                    <a16:creationId xmlns:a16="http://schemas.microsoft.com/office/drawing/2014/main" id="{D3CAA289-9C0C-490A-9768-49BBD637B9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582287"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3" name="Freeform 8">
                <a:extLst>
                  <a:ext uri="{FF2B5EF4-FFF2-40B4-BE49-F238E27FC236}">
                    <a16:creationId xmlns:a16="http://schemas.microsoft.com/office/drawing/2014/main" id="{0ACB33D8-7879-498C-8BC7-4C4F6ECED2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082464" y="9710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4" name="Freeform 106">
                <a:extLst>
                  <a:ext uri="{FF2B5EF4-FFF2-40B4-BE49-F238E27FC236}">
                    <a16:creationId xmlns:a16="http://schemas.microsoft.com/office/drawing/2014/main" id="{A6BB204E-D937-4C4D-BCB6-DF9F7A4063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6741618" y="671409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54" name="Freeform 8">
              <a:extLst>
                <a:ext uri="{FF2B5EF4-FFF2-40B4-BE49-F238E27FC236}">
                  <a16:creationId xmlns:a16="http://schemas.microsoft.com/office/drawing/2014/main" id="{EF447936-9AA6-4873-BD6B-3A7DBBCF4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3502" y="7475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43">
              <a:extLst>
                <a:ext uri="{FF2B5EF4-FFF2-40B4-BE49-F238E27FC236}">
                  <a16:creationId xmlns:a16="http://schemas.microsoft.com/office/drawing/2014/main" id="{CC3E0D11-92C6-4141-B7C5-5B8BA0E40E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29875" y="6000711"/>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51">
              <a:extLst>
                <a:ext uri="{FF2B5EF4-FFF2-40B4-BE49-F238E27FC236}">
                  <a16:creationId xmlns:a16="http://schemas.microsoft.com/office/drawing/2014/main" id="{CA82DB1A-E0D4-4D6D-A64A-868014C794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382" y="577584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52">
              <a:extLst>
                <a:ext uri="{FF2B5EF4-FFF2-40B4-BE49-F238E27FC236}">
                  <a16:creationId xmlns:a16="http://schemas.microsoft.com/office/drawing/2014/main" id="{79E9E5C1-D60A-4EA8-9C04-15595A7BB4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8609" y="64345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53">
              <a:extLst>
                <a:ext uri="{FF2B5EF4-FFF2-40B4-BE49-F238E27FC236}">
                  <a16:creationId xmlns:a16="http://schemas.microsoft.com/office/drawing/2014/main" id="{BAD910CD-D57C-45DA-8A9B-5E3CD57EA6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890" y="5548501"/>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54">
              <a:extLst>
                <a:ext uri="{FF2B5EF4-FFF2-40B4-BE49-F238E27FC236}">
                  <a16:creationId xmlns:a16="http://schemas.microsoft.com/office/drawing/2014/main" id="{5402826A-583C-4667-AEF8-DAA4269281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8217" y="6215713"/>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55">
              <a:extLst>
                <a:ext uri="{FF2B5EF4-FFF2-40B4-BE49-F238E27FC236}">
                  <a16:creationId xmlns:a16="http://schemas.microsoft.com/office/drawing/2014/main" id="{4E02EBB7-1EC6-4320-B9C9-64E237CB9C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6485" y="534869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56">
              <a:extLst>
                <a:ext uri="{FF2B5EF4-FFF2-40B4-BE49-F238E27FC236}">
                  <a16:creationId xmlns:a16="http://schemas.microsoft.com/office/drawing/2014/main" id="{C62D78D2-A229-4811-9BFA-43C28BC02A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9447" y="4515392"/>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57">
              <a:extLst>
                <a:ext uri="{FF2B5EF4-FFF2-40B4-BE49-F238E27FC236}">
                  <a16:creationId xmlns:a16="http://schemas.microsoft.com/office/drawing/2014/main" id="{50D562C1-4FFF-4863-9D92-339D7D8674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0588" y="511446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59">
              <a:extLst>
                <a:ext uri="{FF2B5EF4-FFF2-40B4-BE49-F238E27FC236}">
                  <a16:creationId xmlns:a16="http://schemas.microsoft.com/office/drawing/2014/main" id="{49EA74AB-1F40-426C-9606-B571634E0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7517" y="665874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60">
              <a:extLst>
                <a:ext uri="{FF2B5EF4-FFF2-40B4-BE49-F238E27FC236}">
                  <a16:creationId xmlns:a16="http://schemas.microsoft.com/office/drawing/2014/main" id="{24E43341-2786-439A-990F-D4DA152990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50066" y="48125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61">
              <a:extLst>
                <a:ext uri="{FF2B5EF4-FFF2-40B4-BE49-F238E27FC236}">
                  <a16:creationId xmlns:a16="http://schemas.microsoft.com/office/drawing/2014/main" id="{C301CB0C-1558-41B4-B70E-2CC306AB5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7683" y="492022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78">
              <a:extLst>
                <a:ext uri="{FF2B5EF4-FFF2-40B4-BE49-F238E27FC236}">
                  <a16:creationId xmlns:a16="http://schemas.microsoft.com/office/drawing/2014/main" id="{9EFD2F56-A311-4A9C-98DB-DD899F8451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73283" y="608534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79">
              <a:extLst>
                <a:ext uri="{FF2B5EF4-FFF2-40B4-BE49-F238E27FC236}">
                  <a16:creationId xmlns:a16="http://schemas.microsoft.com/office/drawing/2014/main" id="{EB1A7473-AA51-43BA-A524-59689C5D46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4838" y="58600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80">
              <a:extLst>
                <a:ext uri="{FF2B5EF4-FFF2-40B4-BE49-F238E27FC236}">
                  <a16:creationId xmlns:a16="http://schemas.microsoft.com/office/drawing/2014/main" id="{515EE26E-DD80-4E28-A9E4-E3C1C95930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89291" y="562547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81">
              <a:extLst>
                <a:ext uri="{FF2B5EF4-FFF2-40B4-BE49-F238E27FC236}">
                  <a16:creationId xmlns:a16="http://schemas.microsoft.com/office/drawing/2014/main" id="{6CA0BB20-E66B-4B1E-A334-03D3C7922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0291" y="458794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82">
              <a:extLst>
                <a:ext uri="{FF2B5EF4-FFF2-40B4-BE49-F238E27FC236}">
                  <a16:creationId xmlns:a16="http://schemas.microsoft.com/office/drawing/2014/main" id="{927E0985-C47E-44F1-874C-8067B5FEEF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861" y="4831613"/>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83">
              <a:extLst>
                <a:ext uri="{FF2B5EF4-FFF2-40B4-BE49-F238E27FC236}">
                  <a16:creationId xmlns:a16="http://schemas.microsoft.com/office/drawing/2014/main" id="{F9046F3A-DBB1-4C4D-8D5B-82B836FE4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19646" y="5058270"/>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84">
              <a:extLst>
                <a:ext uri="{FF2B5EF4-FFF2-40B4-BE49-F238E27FC236}">
                  <a16:creationId xmlns:a16="http://schemas.microsoft.com/office/drawing/2014/main" id="{FE7EE438-DD14-4738-A241-20B943B35A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8630" y="627687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86">
              <a:extLst>
                <a:ext uri="{FF2B5EF4-FFF2-40B4-BE49-F238E27FC236}">
                  <a16:creationId xmlns:a16="http://schemas.microsoft.com/office/drawing/2014/main" id="{CCD6D4A0-93F3-450E-855C-A0EABF8208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208" y="670718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9">
              <a:extLst>
                <a:ext uri="{FF2B5EF4-FFF2-40B4-BE49-F238E27FC236}">
                  <a16:creationId xmlns:a16="http://schemas.microsoft.com/office/drawing/2014/main" id="{FFC49BA2-2C2F-4532-8C33-1DB7C24A9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0314" y="533508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90">
              <a:extLst>
                <a:ext uri="{FF2B5EF4-FFF2-40B4-BE49-F238E27FC236}">
                  <a16:creationId xmlns:a16="http://schemas.microsoft.com/office/drawing/2014/main" id="{B9C3E3E0-3543-4DB4-9553-C483590B4F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94500" y="4796228"/>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05">
              <a:extLst>
                <a:ext uri="{FF2B5EF4-FFF2-40B4-BE49-F238E27FC236}">
                  <a16:creationId xmlns:a16="http://schemas.microsoft.com/office/drawing/2014/main" id="{D1611641-4970-4C93-B005-82D774C7A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2851" y="4806487"/>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106">
              <a:extLst>
                <a:ext uri="{FF2B5EF4-FFF2-40B4-BE49-F238E27FC236}">
                  <a16:creationId xmlns:a16="http://schemas.microsoft.com/office/drawing/2014/main" id="{40083E90-33FD-4861-8B17-340056901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418" y="61952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07">
              <a:extLst>
                <a:ext uri="{FF2B5EF4-FFF2-40B4-BE49-F238E27FC236}">
                  <a16:creationId xmlns:a16="http://schemas.microsoft.com/office/drawing/2014/main" id="{94952852-5E0A-47E7-B0C6-F92962CC2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4157" y="4530841"/>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08">
              <a:extLst>
                <a:ext uri="{FF2B5EF4-FFF2-40B4-BE49-F238E27FC236}">
                  <a16:creationId xmlns:a16="http://schemas.microsoft.com/office/drawing/2014/main" id="{3EA0ADD2-2C5C-4EBB-AC72-FE268D4C6A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75038" y="5591969"/>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09">
              <a:extLst>
                <a:ext uri="{FF2B5EF4-FFF2-40B4-BE49-F238E27FC236}">
                  <a16:creationId xmlns:a16="http://schemas.microsoft.com/office/drawing/2014/main" id="{CCF7EDDF-9DA6-4F4F-A8D9-6F9D608F97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59054" y="509635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10">
              <a:extLst>
                <a:ext uri="{FF2B5EF4-FFF2-40B4-BE49-F238E27FC236}">
                  <a16:creationId xmlns:a16="http://schemas.microsoft.com/office/drawing/2014/main" id="{B4ACE8BD-5655-44BC-9DD6-5791448B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3" y="6425985"/>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11">
              <a:extLst>
                <a:ext uri="{FF2B5EF4-FFF2-40B4-BE49-F238E27FC236}">
                  <a16:creationId xmlns:a16="http://schemas.microsoft.com/office/drawing/2014/main" id="{6C8B78B0-ADF5-4E39-8488-83382AF0DA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039" y="5365413"/>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12">
              <a:extLst>
                <a:ext uri="{FF2B5EF4-FFF2-40B4-BE49-F238E27FC236}">
                  <a16:creationId xmlns:a16="http://schemas.microsoft.com/office/drawing/2014/main" id="{07597995-748E-4B55-A4B9-DF71D499FF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7829" y="58897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32">
              <a:extLst>
                <a:ext uri="{FF2B5EF4-FFF2-40B4-BE49-F238E27FC236}">
                  <a16:creationId xmlns:a16="http://schemas.microsoft.com/office/drawing/2014/main" id="{28639BDB-3882-43F7-93C4-66E9F7E41D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021" y="347919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33">
              <a:extLst>
                <a:ext uri="{FF2B5EF4-FFF2-40B4-BE49-F238E27FC236}">
                  <a16:creationId xmlns:a16="http://schemas.microsoft.com/office/drawing/2014/main" id="{8A0AF7DA-1B05-49CD-8367-3C63151C3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37018" y="24188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34">
              <a:extLst>
                <a:ext uri="{FF2B5EF4-FFF2-40B4-BE49-F238E27FC236}">
                  <a16:creationId xmlns:a16="http://schemas.microsoft.com/office/drawing/2014/main" id="{9F93108D-4661-454E-8F6E-63F910B186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49926" y="14125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35">
              <a:extLst>
                <a:ext uri="{FF2B5EF4-FFF2-40B4-BE49-F238E27FC236}">
                  <a16:creationId xmlns:a16="http://schemas.microsoft.com/office/drawing/2014/main" id="{87E22E6B-5EC7-473E-9BDF-DDAA9A6474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3732" y="186616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36">
              <a:extLst>
                <a:ext uri="{FF2B5EF4-FFF2-40B4-BE49-F238E27FC236}">
                  <a16:creationId xmlns:a16="http://schemas.microsoft.com/office/drawing/2014/main" id="{CADF4DD2-27C7-454B-9F32-B2707E0FCC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73193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37">
              <a:extLst>
                <a:ext uri="{FF2B5EF4-FFF2-40B4-BE49-F238E27FC236}">
                  <a16:creationId xmlns:a16="http://schemas.microsoft.com/office/drawing/2014/main" id="{718D23B6-4347-4B9E-B3EF-A0A9A13EF3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89866" y="3699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38">
              <a:extLst>
                <a:ext uri="{FF2B5EF4-FFF2-40B4-BE49-F238E27FC236}">
                  <a16:creationId xmlns:a16="http://schemas.microsoft.com/office/drawing/2014/main" id="{D1448697-37CA-47CF-8C3D-F2DF2383A7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69791" y="1911761"/>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39">
              <a:extLst>
                <a:ext uri="{FF2B5EF4-FFF2-40B4-BE49-F238E27FC236}">
                  <a16:creationId xmlns:a16="http://schemas.microsoft.com/office/drawing/2014/main" id="{F5D8564C-C91F-4081-B3D0-99AC95260A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4138" y="165839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40">
              <a:extLst>
                <a:ext uri="{FF2B5EF4-FFF2-40B4-BE49-F238E27FC236}">
                  <a16:creationId xmlns:a16="http://schemas.microsoft.com/office/drawing/2014/main" id="{E0DFDBCB-F6B7-4C88-8692-AA6C4631EE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5630" y="420169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41">
              <a:extLst>
                <a:ext uri="{FF2B5EF4-FFF2-40B4-BE49-F238E27FC236}">
                  <a16:creationId xmlns:a16="http://schemas.microsoft.com/office/drawing/2014/main" id="{03DC3BAD-FDE4-4699-A9B7-0EAF537E3B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2389" y="52440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42">
              <a:extLst>
                <a:ext uri="{FF2B5EF4-FFF2-40B4-BE49-F238E27FC236}">
                  <a16:creationId xmlns:a16="http://schemas.microsoft.com/office/drawing/2014/main" id="{74D2A2BB-B355-444B-A825-BC3124E74D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07663" y="63461"/>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44">
              <a:extLst>
                <a:ext uri="{FF2B5EF4-FFF2-40B4-BE49-F238E27FC236}">
                  <a16:creationId xmlns:a16="http://schemas.microsoft.com/office/drawing/2014/main" id="{6BA13D45-647D-469B-A330-6A1E7C30CD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3723" y="271573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45">
              <a:extLst>
                <a:ext uri="{FF2B5EF4-FFF2-40B4-BE49-F238E27FC236}">
                  <a16:creationId xmlns:a16="http://schemas.microsoft.com/office/drawing/2014/main" id="{582FD052-32A0-4DE5-8E13-61623B628E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02582" y="104031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46">
              <a:extLst>
                <a:ext uri="{FF2B5EF4-FFF2-40B4-BE49-F238E27FC236}">
                  <a16:creationId xmlns:a16="http://schemas.microsoft.com/office/drawing/2014/main" id="{B568485A-4DD9-45DC-A69C-52B08C6E99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76562" y="396907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47">
              <a:extLst>
                <a:ext uri="{FF2B5EF4-FFF2-40B4-BE49-F238E27FC236}">
                  <a16:creationId xmlns:a16="http://schemas.microsoft.com/office/drawing/2014/main" id="{F0289B14-9A38-4873-B5E4-B2AF9B9F48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9991833" y="2953392"/>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48">
              <a:extLst>
                <a:ext uri="{FF2B5EF4-FFF2-40B4-BE49-F238E27FC236}">
                  <a16:creationId xmlns:a16="http://schemas.microsoft.com/office/drawing/2014/main" id="{4DFB9DAA-1189-41D2-B2DA-A0C618361A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0754" y="31860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49">
              <a:extLst>
                <a:ext uri="{FF2B5EF4-FFF2-40B4-BE49-F238E27FC236}">
                  <a16:creationId xmlns:a16="http://schemas.microsoft.com/office/drawing/2014/main" id="{CA0ECA5A-2C52-4A35-9066-80A01F7E08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018344" y="29193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62">
              <a:extLst>
                <a:ext uri="{FF2B5EF4-FFF2-40B4-BE49-F238E27FC236}">
                  <a16:creationId xmlns:a16="http://schemas.microsoft.com/office/drawing/2014/main" id="{3969E6EE-0CB6-4C99-A3B8-422FBD6D3A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03486" y="385581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63">
              <a:extLst>
                <a:ext uri="{FF2B5EF4-FFF2-40B4-BE49-F238E27FC236}">
                  <a16:creationId xmlns:a16="http://schemas.microsoft.com/office/drawing/2014/main" id="{A2C89BE4-E8EA-4862-A49F-74E984B41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1370" y="2668238"/>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64">
              <a:extLst>
                <a:ext uri="{FF2B5EF4-FFF2-40B4-BE49-F238E27FC236}">
                  <a16:creationId xmlns:a16="http://schemas.microsoft.com/office/drawing/2014/main" id="{78DD5330-374E-43EA-B7D6-10BA1F2762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37469" y="409882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65">
              <a:extLst>
                <a:ext uri="{FF2B5EF4-FFF2-40B4-BE49-F238E27FC236}">
                  <a16:creationId xmlns:a16="http://schemas.microsoft.com/office/drawing/2014/main" id="{EBC8CDE9-3229-43F8-A3C1-47A48F36BBA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2788" y="2976026"/>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66">
              <a:extLst>
                <a:ext uri="{FF2B5EF4-FFF2-40B4-BE49-F238E27FC236}">
                  <a16:creationId xmlns:a16="http://schemas.microsoft.com/office/drawing/2014/main" id="{623FE43E-D941-409A-8679-EACA240146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259" y="1396948"/>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67">
              <a:extLst>
                <a:ext uri="{FF2B5EF4-FFF2-40B4-BE49-F238E27FC236}">
                  <a16:creationId xmlns:a16="http://schemas.microsoft.com/office/drawing/2014/main" id="{1240FB87-B56D-42D4-BB5C-D35C7FB39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48495" y="2174398"/>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68">
              <a:extLst>
                <a:ext uri="{FF2B5EF4-FFF2-40B4-BE49-F238E27FC236}">
                  <a16:creationId xmlns:a16="http://schemas.microsoft.com/office/drawing/2014/main" id="{0E8F864D-8E69-4D35-9BEA-5BC7B0319F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3642" y="35114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69">
              <a:extLst>
                <a:ext uri="{FF2B5EF4-FFF2-40B4-BE49-F238E27FC236}">
                  <a16:creationId xmlns:a16="http://schemas.microsoft.com/office/drawing/2014/main" id="{961ED267-A8A8-4A92-AA7D-130EF69D79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5142" y="1114703"/>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70">
              <a:extLst>
                <a:ext uri="{FF2B5EF4-FFF2-40B4-BE49-F238E27FC236}">
                  <a16:creationId xmlns:a16="http://schemas.microsoft.com/office/drawing/2014/main" id="{D73E611B-EF5E-4E4B-93BA-0BAD56982C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221" y="55886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71">
              <a:extLst>
                <a:ext uri="{FF2B5EF4-FFF2-40B4-BE49-F238E27FC236}">
                  <a16:creationId xmlns:a16="http://schemas.microsoft.com/office/drawing/2014/main" id="{6A5AADC7-B0CE-4F14-A4FE-B5F852D412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56891" y="165657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72">
              <a:extLst>
                <a:ext uri="{FF2B5EF4-FFF2-40B4-BE49-F238E27FC236}">
                  <a16:creationId xmlns:a16="http://schemas.microsoft.com/office/drawing/2014/main" id="{150B1A56-3AEB-4922-A18D-15B3A9E911B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0154" y="1883429"/>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73">
              <a:extLst>
                <a:ext uri="{FF2B5EF4-FFF2-40B4-BE49-F238E27FC236}">
                  <a16:creationId xmlns:a16="http://schemas.microsoft.com/office/drawing/2014/main" id="{93CB2ECB-40C7-4CFF-8B96-49D84DBDED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5028" y="2389592"/>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74">
              <a:extLst>
                <a:ext uri="{FF2B5EF4-FFF2-40B4-BE49-F238E27FC236}">
                  <a16:creationId xmlns:a16="http://schemas.microsoft.com/office/drawing/2014/main" id="{77082064-D677-4175-9DF3-4AAA29246B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81126" y="772588"/>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75">
              <a:extLst>
                <a:ext uri="{FF2B5EF4-FFF2-40B4-BE49-F238E27FC236}">
                  <a16:creationId xmlns:a16="http://schemas.microsoft.com/office/drawing/2014/main" id="{793C90AC-25CB-4BA8-BA64-3BE8674DBA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194978" y="4360624"/>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77">
              <a:extLst>
                <a:ext uri="{FF2B5EF4-FFF2-40B4-BE49-F238E27FC236}">
                  <a16:creationId xmlns:a16="http://schemas.microsoft.com/office/drawing/2014/main" id="{B559AEC6-6EB2-4DB6-AC71-4288F29C33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66692" y="3199605"/>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85">
              <a:extLst>
                <a:ext uri="{FF2B5EF4-FFF2-40B4-BE49-F238E27FC236}">
                  <a16:creationId xmlns:a16="http://schemas.microsoft.com/office/drawing/2014/main" id="{FA44E75F-1E67-4CE5-9031-B51E54BBD4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4360" y="34975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87">
              <a:extLst>
                <a:ext uri="{FF2B5EF4-FFF2-40B4-BE49-F238E27FC236}">
                  <a16:creationId xmlns:a16="http://schemas.microsoft.com/office/drawing/2014/main" id="{5FAED826-72E1-4FD0-B991-CA76C09309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09792" y="13324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88">
              <a:extLst>
                <a:ext uri="{FF2B5EF4-FFF2-40B4-BE49-F238E27FC236}">
                  <a16:creationId xmlns:a16="http://schemas.microsoft.com/office/drawing/2014/main" id="{84FB6649-2CD7-4260-B0FC-6D2AE035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7724" y="117088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91">
              <a:extLst>
                <a:ext uri="{FF2B5EF4-FFF2-40B4-BE49-F238E27FC236}">
                  <a16:creationId xmlns:a16="http://schemas.microsoft.com/office/drawing/2014/main" id="{549A4CFC-747E-4FF8-B1CB-3878D0F67D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6185" y="4035772"/>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92">
              <a:extLst>
                <a:ext uri="{FF2B5EF4-FFF2-40B4-BE49-F238E27FC236}">
                  <a16:creationId xmlns:a16="http://schemas.microsoft.com/office/drawing/2014/main" id="{926EB012-839E-4A90-8339-873848A70E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4991" y="43581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93">
              <a:extLst>
                <a:ext uri="{FF2B5EF4-FFF2-40B4-BE49-F238E27FC236}">
                  <a16:creationId xmlns:a16="http://schemas.microsoft.com/office/drawing/2014/main" id="{6D11170A-0249-475C-8E0C-0B794CB95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88782" y="351703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94">
              <a:extLst>
                <a:ext uri="{FF2B5EF4-FFF2-40B4-BE49-F238E27FC236}">
                  <a16:creationId xmlns:a16="http://schemas.microsoft.com/office/drawing/2014/main" id="{19D2AE1F-D795-4379-8688-1424DF2CB0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3042" y="141118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95">
              <a:extLst>
                <a:ext uri="{FF2B5EF4-FFF2-40B4-BE49-F238E27FC236}">
                  <a16:creationId xmlns:a16="http://schemas.microsoft.com/office/drawing/2014/main" id="{5BBCD765-B709-48E1-83D4-A27FE1A93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25073" y="3743994"/>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96">
              <a:extLst>
                <a:ext uri="{FF2B5EF4-FFF2-40B4-BE49-F238E27FC236}">
                  <a16:creationId xmlns:a16="http://schemas.microsoft.com/office/drawing/2014/main" id="{EB89A6EA-89CC-47C5-B923-048A0F93A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443" y="319750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97">
              <a:extLst>
                <a:ext uri="{FF2B5EF4-FFF2-40B4-BE49-F238E27FC236}">
                  <a16:creationId xmlns:a16="http://schemas.microsoft.com/office/drawing/2014/main" id="{70AB87C5-FC79-4517-89A3-88FB0D041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174" y="2106723"/>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98">
              <a:extLst>
                <a:ext uri="{FF2B5EF4-FFF2-40B4-BE49-F238E27FC236}">
                  <a16:creationId xmlns:a16="http://schemas.microsoft.com/office/drawing/2014/main" id="{374FDB0C-76EC-43C7-B107-3307B2AEF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17760" y="253648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99">
              <a:extLst>
                <a:ext uri="{FF2B5EF4-FFF2-40B4-BE49-F238E27FC236}">
                  <a16:creationId xmlns:a16="http://schemas.microsoft.com/office/drawing/2014/main" id="{4982B2F4-4898-4A23-BEC7-E2AD33BB0E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03085" y="22861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00">
              <a:extLst>
                <a:ext uri="{FF2B5EF4-FFF2-40B4-BE49-F238E27FC236}">
                  <a16:creationId xmlns:a16="http://schemas.microsoft.com/office/drawing/2014/main" id="{AB2B45CE-3C84-4FE3-8409-31C49E82850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4851" y="289335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01">
              <a:extLst>
                <a:ext uri="{FF2B5EF4-FFF2-40B4-BE49-F238E27FC236}">
                  <a16:creationId xmlns:a16="http://schemas.microsoft.com/office/drawing/2014/main" id="{48A088C2-5E77-4673-A7D7-8E46E7D3D5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30387" y="1697390"/>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02">
              <a:extLst>
                <a:ext uri="{FF2B5EF4-FFF2-40B4-BE49-F238E27FC236}">
                  <a16:creationId xmlns:a16="http://schemas.microsoft.com/office/drawing/2014/main" id="{9642E919-6BCB-41DA-AAAE-3F123486DE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51044" y="11190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03">
              <a:extLst>
                <a:ext uri="{FF2B5EF4-FFF2-40B4-BE49-F238E27FC236}">
                  <a16:creationId xmlns:a16="http://schemas.microsoft.com/office/drawing/2014/main" id="{5AA62CEA-121A-4FF6-8B2E-196D225C4A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48641" y="84536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04">
              <a:extLst>
                <a:ext uri="{FF2B5EF4-FFF2-40B4-BE49-F238E27FC236}">
                  <a16:creationId xmlns:a16="http://schemas.microsoft.com/office/drawing/2014/main" id="{E496206E-9EDD-47A7-BAD9-4460167BC5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66993" y="44115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13">
              <a:extLst>
                <a:ext uri="{FF2B5EF4-FFF2-40B4-BE49-F238E27FC236}">
                  <a16:creationId xmlns:a16="http://schemas.microsoft.com/office/drawing/2014/main" id="{9FD93BF0-96C1-4231-8230-3C1A33BBA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2993" y="2020378"/>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14">
              <a:extLst>
                <a:ext uri="{FF2B5EF4-FFF2-40B4-BE49-F238E27FC236}">
                  <a16:creationId xmlns:a16="http://schemas.microsoft.com/office/drawing/2014/main" id="{D7F3D675-753D-4312-87A9-040E98F8F7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3133" y="3257328"/>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115">
              <a:extLst>
                <a:ext uri="{FF2B5EF4-FFF2-40B4-BE49-F238E27FC236}">
                  <a16:creationId xmlns:a16="http://schemas.microsoft.com/office/drawing/2014/main" id="{7D09B9D8-373A-417E-A5B0-8AEF1F2371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8846" y="2594474"/>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17">
              <a:extLst>
                <a:ext uri="{FF2B5EF4-FFF2-40B4-BE49-F238E27FC236}">
                  <a16:creationId xmlns:a16="http://schemas.microsoft.com/office/drawing/2014/main" id="{CBBBD0AC-7990-427B-BE17-2C8D66D559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0644" y="898795"/>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118">
              <a:extLst>
                <a:ext uri="{FF2B5EF4-FFF2-40B4-BE49-F238E27FC236}">
                  <a16:creationId xmlns:a16="http://schemas.microsoft.com/office/drawing/2014/main" id="{93003F2B-C96E-47B5-B7E2-E5B05ED4DD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7164" y="230530"/>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119">
              <a:extLst>
                <a:ext uri="{FF2B5EF4-FFF2-40B4-BE49-F238E27FC236}">
                  <a16:creationId xmlns:a16="http://schemas.microsoft.com/office/drawing/2014/main" id="{C4F54194-E568-4482-9066-F67B8FF74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34035" y="44423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8">
              <a:extLst>
                <a:ext uri="{FF2B5EF4-FFF2-40B4-BE49-F238E27FC236}">
                  <a16:creationId xmlns:a16="http://schemas.microsoft.com/office/drawing/2014/main" id="{8F0F7188-5F84-4C7B-B78A-BF32127EA0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222620" y="651663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8">
              <a:extLst>
                <a:ext uri="{FF2B5EF4-FFF2-40B4-BE49-F238E27FC236}">
                  <a16:creationId xmlns:a16="http://schemas.microsoft.com/office/drawing/2014/main" id="{4F8239CD-C1A6-4DD8-8B1D-FE18CE85E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9481" y="669622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A black square with white numbers&#10;&#10;Description automatically generated">
            <a:extLst>
              <a:ext uri="{FF2B5EF4-FFF2-40B4-BE49-F238E27FC236}">
                <a16:creationId xmlns:a16="http://schemas.microsoft.com/office/drawing/2014/main" id="{2A5A5031-76BD-C62C-D8AD-FA9CE52FA71E}"/>
              </a:ext>
            </a:extLst>
          </p:cNvPr>
          <p:cNvPicPr>
            <a:picLocks noChangeAspect="1"/>
          </p:cNvPicPr>
          <p:nvPr/>
        </p:nvPicPr>
        <p:blipFill>
          <a:blip r:embed="rId2"/>
          <a:stretch>
            <a:fillRect/>
          </a:stretch>
        </p:blipFill>
        <p:spPr>
          <a:xfrm>
            <a:off x="5604034" y="213721"/>
            <a:ext cx="6389807" cy="6277984"/>
          </a:xfrm>
          <a:prstGeom prst="rect">
            <a:avLst/>
          </a:prstGeom>
        </p:spPr>
      </p:pic>
    </p:spTree>
    <p:extLst>
      <p:ext uri="{BB962C8B-B14F-4D97-AF65-F5344CB8AC3E}">
        <p14:creationId xmlns:p14="http://schemas.microsoft.com/office/powerpoint/2010/main" val="4270445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1" name="Rectangle 230">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B6AF9AC-3CF4-4C58-A503-2EC75D92B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id="{25C1F4D8-9670-4B56-BD70-732561AD0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01256"/>
            <a:ext cx="11319456" cy="5088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73148-FD7C-CBFA-14CC-273D74D04353}"/>
              </a:ext>
            </a:extLst>
          </p:cNvPr>
          <p:cNvSpPr>
            <a:spLocks noGrp="1"/>
          </p:cNvSpPr>
          <p:nvPr>
            <p:ph type="title"/>
          </p:nvPr>
        </p:nvSpPr>
        <p:spPr>
          <a:xfrm>
            <a:off x="5719171" y="1288768"/>
            <a:ext cx="5322201" cy="1362547"/>
          </a:xfrm>
        </p:spPr>
        <p:txBody>
          <a:bodyPr>
            <a:normAutofit/>
          </a:bodyPr>
          <a:lstStyle/>
          <a:p>
            <a:r>
              <a:rPr lang="en-US"/>
              <a:t>Dataset</a:t>
            </a:r>
          </a:p>
        </p:txBody>
      </p:sp>
      <p:pic>
        <p:nvPicPr>
          <p:cNvPr id="6" name="Picture 5" descr="A black square with white numbers&#10;&#10;Description automatically generated">
            <a:extLst>
              <a:ext uri="{FF2B5EF4-FFF2-40B4-BE49-F238E27FC236}">
                <a16:creationId xmlns:a16="http://schemas.microsoft.com/office/drawing/2014/main" id="{8398C616-2215-70C8-CAD2-191B284F421E}"/>
              </a:ext>
            </a:extLst>
          </p:cNvPr>
          <p:cNvPicPr>
            <a:picLocks noChangeAspect="1"/>
          </p:cNvPicPr>
          <p:nvPr/>
        </p:nvPicPr>
        <p:blipFill>
          <a:blip r:embed="rId2"/>
          <a:stretch>
            <a:fillRect/>
          </a:stretch>
        </p:blipFill>
        <p:spPr>
          <a:xfrm>
            <a:off x="661911" y="1518192"/>
            <a:ext cx="4154280" cy="4081578"/>
          </a:xfrm>
          <a:prstGeom prst="rect">
            <a:avLst/>
          </a:prstGeom>
        </p:spPr>
      </p:pic>
      <p:sp>
        <p:nvSpPr>
          <p:cNvPr id="226" name="Content Placeholder 2">
            <a:extLst>
              <a:ext uri="{FF2B5EF4-FFF2-40B4-BE49-F238E27FC236}">
                <a16:creationId xmlns:a16="http://schemas.microsoft.com/office/drawing/2014/main" id="{B7A3AED1-9696-A7C4-BD26-B9E058526436}"/>
              </a:ext>
            </a:extLst>
          </p:cNvPr>
          <p:cNvSpPr>
            <a:spLocks noGrp="1"/>
          </p:cNvSpPr>
          <p:nvPr>
            <p:ph idx="1"/>
          </p:nvPr>
        </p:nvSpPr>
        <p:spPr>
          <a:xfrm>
            <a:off x="5305818" y="2362938"/>
            <a:ext cx="5471161" cy="3324108"/>
          </a:xfrm>
        </p:spPr>
        <p:txBody>
          <a:bodyPr>
            <a:normAutofit lnSpcReduction="10000"/>
          </a:bodyPr>
          <a:lstStyle/>
          <a:p>
            <a:pPr>
              <a:lnSpc>
                <a:spcPct val="140000"/>
              </a:lnSpc>
            </a:pPr>
            <a:r>
              <a:rPr lang="en-US" sz="1400" b="0" i="0" u="none" strike="noStrike" dirty="0">
                <a:effectLst/>
              </a:rPr>
              <a:t>Handwritten digit images.</a:t>
            </a:r>
          </a:p>
          <a:p>
            <a:pPr>
              <a:lnSpc>
                <a:spcPct val="140000"/>
              </a:lnSpc>
            </a:pPr>
            <a:r>
              <a:rPr lang="en-US" sz="1400" b="0" i="0" u="none" strike="noStrike" dirty="0">
                <a:effectLst/>
              </a:rPr>
              <a:t>Format: Grayscale images, typically in array format.</a:t>
            </a:r>
          </a:p>
          <a:p>
            <a:pPr>
              <a:lnSpc>
                <a:spcPct val="140000"/>
              </a:lnSpc>
            </a:pPr>
            <a:r>
              <a:rPr lang="en-US" sz="1400" b="0" i="0" u="none" strike="noStrike" dirty="0">
                <a:effectLst/>
              </a:rPr>
              <a:t>Uniform 28x28 pixels.</a:t>
            </a:r>
          </a:p>
          <a:p>
            <a:pPr>
              <a:lnSpc>
                <a:spcPct val="140000"/>
              </a:lnSpc>
            </a:pPr>
            <a:r>
              <a:rPr lang="en-US" sz="1400" b="0" i="0" u="none" strike="noStrike" dirty="0">
                <a:effectLst/>
              </a:rPr>
              <a:t>Total Data Points: 70,000 images (60,000 for training, 10,000 for testing).</a:t>
            </a:r>
          </a:p>
          <a:p>
            <a:pPr>
              <a:lnSpc>
                <a:spcPct val="140000"/>
              </a:lnSpc>
            </a:pPr>
            <a:r>
              <a:rPr lang="en-US" sz="1400" b="0" i="0" u="none" strike="noStrike" dirty="0">
                <a:effectLst/>
              </a:rPr>
              <a:t>10 classes (digits 0 through 9).</a:t>
            </a:r>
          </a:p>
          <a:p>
            <a:pPr marL="742950" lvl="1" indent="-285750">
              <a:lnSpc>
                <a:spcPct val="140000"/>
              </a:lnSpc>
              <a:buFont typeface="Arial" panose="020B0604020202020204" pitchFamily="34" charset="0"/>
              <a:buChar char="•"/>
            </a:pPr>
            <a:r>
              <a:rPr lang="en-US" sz="1400" b="0" i="0" u="none" strike="noStrike" dirty="0">
                <a:effectLst/>
              </a:rPr>
              <a:t>Type of Classes: Numerical labels representing the digit value.</a:t>
            </a:r>
          </a:p>
          <a:p>
            <a:pPr marL="742950" lvl="1" indent="-285750">
              <a:lnSpc>
                <a:spcPct val="140000"/>
              </a:lnSpc>
              <a:buFont typeface="Arial" panose="020B0604020202020204" pitchFamily="34" charset="0"/>
              <a:buChar char="•"/>
            </a:pPr>
            <a:r>
              <a:rPr lang="en-US" sz="1400" b="0" i="0" u="none" strike="noStrike" dirty="0">
                <a:effectLst/>
              </a:rPr>
              <a:t>Points per Class: Approximately 7,000 images per class.</a:t>
            </a:r>
          </a:p>
        </p:txBody>
      </p:sp>
      <p:grpSp>
        <p:nvGrpSpPr>
          <p:cNvPr id="237" name="Group 236">
            <a:extLst>
              <a:ext uri="{FF2B5EF4-FFF2-40B4-BE49-F238E27FC236}">
                <a16:creationId xmlns:a16="http://schemas.microsoft.com/office/drawing/2014/main" id="{F25E4505-3E0D-46F0-A26D-085335D2E6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06624" y="-26727"/>
            <a:ext cx="3654378" cy="6874755"/>
            <a:chOff x="8306624" y="-26727"/>
            <a:chExt cx="3654378" cy="6874755"/>
          </a:xfrm>
        </p:grpSpPr>
        <p:sp>
          <p:nvSpPr>
            <p:cNvPr id="238" name="Freeform 8">
              <a:extLst>
                <a:ext uri="{FF2B5EF4-FFF2-40B4-BE49-F238E27FC236}">
                  <a16:creationId xmlns:a16="http://schemas.microsoft.com/office/drawing/2014/main" id="{CFEBBA01-5D63-4547-B01C-06446F8EA7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5128" y="671899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0">
              <a:extLst>
                <a:ext uri="{FF2B5EF4-FFF2-40B4-BE49-F238E27FC236}">
                  <a16:creationId xmlns:a16="http://schemas.microsoft.com/office/drawing/2014/main" id="{B151F0C2-EB37-4394-85D8-631C639D6E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2390" y="152662"/>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5">
              <a:extLst>
                <a:ext uri="{FF2B5EF4-FFF2-40B4-BE49-F238E27FC236}">
                  <a16:creationId xmlns:a16="http://schemas.microsoft.com/office/drawing/2014/main" id="{16BA0741-61D0-4B78-99A2-84727B154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8028" y="7521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8">
              <a:extLst>
                <a:ext uri="{FF2B5EF4-FFF2-40B4-BE49-F238E27FC236}">
                  <a16:creationId xmlns:a16="http://schemas.microsoft.com/office/drawing/2014/main" id="{608BEE1D-8947-4860-92E2-DF5E72617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10383" y="346005"/>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52">
              <a:extLst>
                <a:ext uri="{FF2B5EF4-FFF2-40B4-BE49-F238E27FC236}">
                  <a16:creationId xmlns:a16="http://schemas.microsoft.com/office/drawing/2014/main" id="{23477C11-8260-4FBB-821B-620D7E4C72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51204" y="451020"/>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54">
              <a:extLst>
                <a:ext uri="{FF2B5EF4-FFF2-40B4-BE49-F238E27FC236}">
                  <a16:creationId xmlns:a16="http://schemas.microsoft.com/office/drawing/2014/main" id="{E1B67178-0C14-4601-BF94-91DCCCD9EC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132" y="69970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59">
              <a:extLst>
                <a:ext uri="{FF2B5EF4-FFF2-40B4-BE49-F238E27FC236}">
                  <a16:creationId xmlns:a16="http://schemas.microsoft.com/office/drawing/2014/main" id="{EDEB60C8-CA29-46D3-9AA7-9F7A1252D5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44" y="25592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8">
              <a:extLst>
                <a:ext uri="{FF2B5EF4-FFF2-40B4-BE49-F238E27FC236}">
                  <a16:creationId xmlns:a16="http://schemas.microsoft.com/office/drawing/2014/main" id="{9E5C2B83-454B-4951-8B08-3D617778E7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88510" y="72146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79">
              <a:extLst>
                <a:ext uri="{FF2B5EF4-FFF2-40B4-BE49-F238E27FC236}">
                  <a16:creationId xmlns:a16="http://schemas.microsoft.com/office/drawing/2014/main" id="{AFAD21A0-BC8E-4635-AFFB-E87CD92C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35275" y="77460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4">
              <a:extLst>
                <a:ext uri="{FF2B5EF4-FFF2-40B4-BE49-F238E27FC236}">
                  <a16:creationId xmlns:a16="http://schemas.microsoft.com/office/drawing/2014/main" id="{4B01379C-61AE-4191-B726-E8A6D84B9C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000" y="51687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6">
              <a:extLst>
                <a:ext uri="{FF2B5EF4-FFF2-40B4-BE49-F238E27FC236}">
                  <a16:creationId xmlns:a16="http://schemas.microsoft.com/office/drawing/2014/main" id="{38F67446-9956-4CD9-B003-A772F2158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9969" y="17086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06">
              <a:extLst>
                <a:ext uri="{FF2B5EF4-FFF2-40B4-BE49-F238E27FC236}">
                  <a16:creationId xmlns:a16="http://schemas.microsoft.com/office/drawing/2014/main" id="{FBA47277-EA28-45EB-80A0-64DA80757D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15668" y="58948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0">
              <a:extLst>
                <a:ext uri="{FF2B5EF4-FFF2-40B4-BE49-F238E27FC236}">
                  <a16:creationId xmlns:a16="http://schemas.microsoft.com/office/drawing/2014/main" id="{F74A8421-8E72-4D0B-A55B-E4EC1DCAC5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93392" y="34165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23">
              <a:extLst>
                <a:ext uri="{FF2B5EF4-FFF2-40B4-BE49-F238E27FC236}">
                  <a16:creationId xmlns:a16="http://schemas.microsoft.com/office/drawing/2014/main" id="{779CF57F-496E-4365-8D91-7326A2120B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75104" y="21405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30">
              <a:extLst>
                <a:ext uri="{FF2B5EF4-FFF2-40B4-BE49-F238E27FC236}">
                  <a16:creationId xmlns:a16="http://schemas.microsoft.com/office/drawing/2014/main" id="{160F21FA-063A-4C1C-A5D4-60AD79CB2E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48325" y="50330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35">
              <a:extLst>
                <a:ext uri="{FF2B5EF4-FFF2-40B4-BE49-F238E27FC236}">
                  <a16:creationId xmlns:a16="http://schemas.microsoft.com/office/drawing/2014/main" id="{8FABF168-1906-4AE6-B3F5-15EEE8CAD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453261" y="68553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25">
              <a:extLst>
                <a:ext uri="{FF2B5EF4-FFF2-40B4-BE49-F238E27FC236}">
                  <a16:creationId xmlns:a16="http://schemas.microsoft.com/office/drawing/2014/main" id="{72F9124E-1C2B-47FD-84F9-256BBABDF2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1214" y="649868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31">
              <a:extLst>
                <a:ext uri="{FF2B5EF4-FFF2-40B4-BE49-F238E27FC236}">
                  <a16:creationId xmlns:a16="http://schemas.microsoft.com/office/drawing/2014/main" id="{F8E5A5B8-608D-41E9-80D8-30354569F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0137" y="6281545"/>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36">
              <a:extLst>
                <a:ext uri="{FF2B5EF4-FFF2-40B4-BE49-F238E27FC236}">
                  <a16:creationId xmlns:a16="http://schemas.microsoft.com/office/drawing/2014/main" id="{F359FC54-371A-45E1-BC00-CC4B391E9D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6020" y="6073727"/>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41">
              <a:extLst>
                <a:ext uri="{FF2B5EF4-FFF2-40B4-BE49-F238E27FC236}">
                  <a16:creationId xmlns:a16="http://schemas.microsoft.com/office/drawing/2014/main" id="{92CACDFB-D6E2-43E1-AD6A-8DEF07D6F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2949" y="62791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49">
              <a:extLst>
                <a:ext uri="{FF2B5EF4-FFF2-40B4-BE49-F238E27FC236}">
                  <a16:creationId xmlns:a16="http://schemas.microsoft.com/office/drawing/2014/main" id="{369D6F1B-277E-4BFA-802A-DBB2994A19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63831" y="650834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70">
              <a:extLst>
                <a:ext uri="{FF2B5EF4-FFF2-40B4-BE49-F238E27FC236}">
                  <a16:creationId xmlns:a16="http://schemas.microsoft.com/office/drawing/2014/main" id="{D5434E53-B08F-4ACA-91A1-72DD4A438C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409" y="624712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85">
              <a:extLst>
                <a:ext uri="{FF2B5EF4-FFF2-40B4-BE49-F238E27FC236}">
                  <a16:creationId xmlns:a16="http://schemas.microsoft.com/office/drawing/2014/main" id="{31AA32B8-ECA1-4652-A7F6-C64A164836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815" y="643501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87">
              <a:extLst>
                <a:ext uri="{FF2B5EF4-FFF2-40B4-BE49-F238E27FC236}">
                  <a16:creationId xmlns:a16="http://schemas.microsoft.com/office/drawing/2014/main" id="{D5A98D8E-922A-450B-BAC7-624373E87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5294" y="665805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7">
              <a:extLst>
                <a:ext uri="{FF2B5EF4-FFF2-40B4-BE49-F238E27FC236}">
                  <a16:creationId xmlns:a16="http://schemas.microsoft.com/office/drawing/2014/main" id="{1AAA8D66-0CB7-4E6F-A817-5DA6D1D9E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2050" y="597737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8">
              <a:extLst>
                <a:ext uri="{FF2B5EF4-FFF2-40B4-BE49-F238E27FC236}">
                  <a16:creationId xmlns:a16="http://schemas.microsoft.com/office/drawing/2014/main" id="{7B8A3B09-BC97-4F21-94E9-5C5952669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61466" y="65550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9">
              <a:extLst>
                <a:ext uri="{FF2B5EF4-FFF2-40B4-BE49-F238E27FC236}">
                  <a16:creationId xmlns:a16="http://schemas.microsoft.com/office/drawing/2014/main" id="{3E575223-DEC9-4512-ACB3-7EF79DFE8F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8140" y="628668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39">
              <a:extLst>
                <a:ext uri="{FF2B5EF4-FFF2-40B4-BE49-F238E27FC236}">
                  <a16:creationId xmlns:a16="http://schemas.microsoft.com/office/drawing/2014/main" id="{A2F60DB8-8105-41B6-A657-59AC8FAD41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3386" y="6545898"/>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44">
              <a:extLst>
                <a:ext uri="{FF2B5EF4-FFF2-40B4-BE49-F238E27FC236}">
                  <a16:creationId xmlns:a16="http://schemas.microsoft.com/office/drawing/2014/main" id="{8E5C413D-130F-40EF-986E-3803AA20D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6245" y="608736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45">
              <a:extLst>
                <a:ext uri="{FF2B5EF4-FFF2-40B4-BE49-F238E27FC236}">
                  <a16:creationId xmlns:a16="http://schemas.microsoft.com/office/drawing/2014/main" id="{AA0BCB10-8327-484F-A6E0-A2BBA90B1D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2555" y="629902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8">
              <a:extLst>
                <a:ext uri="{FF2B5EF4-FFF2-40B4-BE49-F238E27FC236}">
                  <a16:creationId xmlns:a16="http://schemas.microsoft.com/office/drawing/2014/main" id="{42BBD930-764C-4A48-9EFE-3D7BD59D26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0644" y="67207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8">
              <a:extLst>
                <a:ext uri="{FF2B5EF4-FFF2-40B4-BE49-F238E27FC236}">
                  <a16:creationId xmlns:a16="http://schemas.microsoft.com/office/drawing/2014/main" id="{81F2F622-5B4D-47DB-8E8E-C6C5090133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972" y="3532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8">
              <a:extLst>
                <a:ext uri="{FF2B5EF4-FFF2-40B4-BE49-F238E27FC236}">
                  <a16:creationId xmlns:a16="http://schemas.microsoft.com/office/drawing/2014/main" id="{D11F209F-C153-40EF-9687-AC9B7EDC35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9149" y="975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06">
              <a:extLst>
                <a:ext uri="{FF2B5EF4-FFF2-40B4-BE49-F238E27FC236}">
                  <a16:creationId xmlns:a16="http://schemas.microsoft.com/office/drawing/2014/main" id="{F2C892FE-0BCC-436C-A56C-75F22A5326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08399" y="1879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06">
              <a:extLst>
                <a:ext uri="{FF2B5EF4-FFF2-40B4-BE49-F238E27FC236}">
                  <a16:creationId xmlns:a16="http://schemas.microsoft.com/office/drawing/2014/main" id="{C04D8270-78E5-442F-A13E-8F36B46DA9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8303" y="6714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8">
              <a:extLst>
                <a:ext uri="{FF2B5EF4-FFF2-40B4-BE49-F238E27FC236}">
                  <a16:creationId xmlns:a16="http://schemas.microsoft.com/office/drawing/2014/main" id="{2364C396-D32B-4204-BE3D-7978AEC4A4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29013" y="669215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
              <a:extLst>
                <a:ext uri="{FF2B5EF4-FFF2-40B4-BE49-F238E27FC236}">
                  <a16:creationId xmlns:a16="http://schemas.microsoft.com/office/drawing/2014/main" id="{94890050-B99A-49B3-AA43-B907D7BC40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6038" y="101916"/>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5">
              <a:extLst>
                <a:ext uri="{FF2B5EF4-FFF2-40B4-BE49-F238E27FC236}">
                  <a16:creationId xmlns:a16="http://schemas.microsoft.com/office/drawing/2014/main" id="{4F10F360-2A8A-47C7-97F1-39C21A3E0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99968" y="616113"/>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8">
              <a:extLst>
                <a:ext uri="{FF2B5EF4-FFF2-40B4-BE49-F238E27FC236}">
                  <a16:creationId xmlns:a16="http://schemas.microsoft.com/office/drawing/2014/main" id="{B941FB0E-BF49-4CEF-8D20-36B788D3B9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03382" y="359370"/>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52">
              <a:extLst>
                <a:ext uri="{FF2B5EF4-FFF2-40B4-BE49-F238E27FC236}">
                  <a16:creationId xmlns:a16="http://schemas.microsoft.com/office/drawing/2014/main" id="{162B6B81-4CA7-440F-8815-60920B9603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85089" y="424178"/>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54">
              <a:extLst>
                <a:ext uri="{FF2B5EF4-FFF2-40B4-BE49-F238E27FC236}">
                  <a16:creationId xmlns:a16="http://schemas.microsoft.com/office/drawing/2014/main" id="{D5ECC74F-C23A-4D14-8843-30C85D26D1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017" y="587806"/>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59">
              <a:extLst>
                <a:ext uri="{FF2B5EF4-FFF2-40B4-BE49-F238E27FC236}">
                  <a16:creationId xmlns:a16="http://schemas.microsoft.com/office/drawing/2014/main" id="{169EAE32-FA5D-417A-9E3D-ED5FC3A9C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41629" y="229081"/>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78">
              <a:extLst>
                <a:ext uri="{FF2B5EF4-FFF2-40B4-BE49-F238E27FC236}">
                  <a16:creationId xmlns:a16="http://schemas.microsoft.com/office/drawing/2014/main" id="{81E3B909-6FF7-4890-B0F9-AF9949309C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22395" y="694621"/>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84">
              <a:extLst>
                <a:ext uri="{FF2B5EF4-FFF2-40B4-BE49-F238E27FC236}">
                  <a16:creationId xmlns:a16="http://schemas.microsoft.com/office/drawing/2014/main" id="{8A143A49-AE2E-4E58-80F5-ED3669450C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03885" y="490035"/>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86">
              <a:extLst>
                <a:ext uri="{FF2B5EF4-FFF2-40B4-BE49-F238E27FC236}">
                  <a16:creationId xmlns:a16="http://schemas.microsoft.com/office/drawing/2014/main" id="{CABDA8BE-A80E-4A04-8F32-5125E97D0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13854" y="144026"/>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06">
              <a:extLst>
                <a:ext uri="{FF2B5EF4-FFF2-40B4-BE49-F238E27FC236}">
                  <a16:creationId xmlns:a16="http://schemas.microsoft.com/office/drawing/2014/main" id="{F6679A4D-9FFD-4D03-9A13-3A08FDCE9B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92083" y="5626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10">
              <a:extLst>
                <a:ext uri="{FF2B5EF4-FFF2-40B4-BE49-F238E27FC236}">
                  <a16:creationId xmlns:a16="http://schemas.microsoft.com/office/drawing/2014/main" id="{F8AE33DF-4319-45F4-A184-8C61154F1F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91975" y="27047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23">
              <a:extLst>
                <a:ext uri="{FF2B5EF4-FFF2-40B4-BE49-F238E27FC236}">
                  <a16:creationId xmlns:a16="http://schemas.microsoft.com/office/drawing/2014/main" id="{203B12AA-A3BD-4B7B-B036-18BB772340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171582" y="741501"/>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0">
              <a:extLst>
                <a:ext uri="{FF2B5EF4-FFF2-40B4-BE49-F238E27FC236}">
                  <a16:creationId xmlns:a16="http://schemas.microsoft.com/office/drawing/2014/main" id="{8B3AB77A-1475-48E6-B794-BAFBE891FF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08329" y="1134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35">
              <a:extLst>
                <a:ext uri="{FF2B5EF4-FFF2-40B4-BE49-F238E27FC236}">
                  <a16:creationId xmlns:a16="http://schemas.microsoft.com/office/drawing/2014/main" id="{799215C2-6C9A-474F-A5A4-C0B64A7F8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8771" y="58420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25">
              <a:extLst>
                <a:ext uri="{FF2B5EF4-FFF2-40B4-BE49-F238E27FC236}">
                  <a16:creationId xmlns:a16="http://schemas.microsoft.com/office/drawing/2014/main" id="{4CE3BA64-0E28-4234-BB1F-291B797098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45099" y="647184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31">
              <a:extLst>
                <a:ext uri="{FF2B5EF4-FFF2-40B4-BE49-F238E27FC236}">
                  <a16:creationId xmlns:a16="http://schemas.microsoft.com/office/drawing/2014/main" id="{67D91C73-C376-4277-9EFD-9FD0470AD2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4022" y="625470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41">
              <a:extLst>
                <a:ext uri="{FF2B5EF4-FFF2-40B4-BE49-F238E27FC236}">
                  <a16:creationId xmlns:a16="http://schemas.microsoft.com/office/drawing/2014/main" id="{3B663AEA-3170-47F1-999C-74A61A961D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72976" y="623206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49">
              <a:extLst>
                <a:ext uri="{FF2B5EF4-FFF2-40B4-BE49-F238E27FC236}">
                  <a16:creationId xmlns:a16="http://schemas.microsoft.com/office/drawing/2014/main" id="{D1A61960-42E0-4162-9516-2A7EC18F9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97716" y="6481504"/>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70">
              <a:extLst>
                <a:ext uri="{FF2B5EF4-FFF2-40B4-BE49-F238E27FC236}">
                  <a16:creationId xmlns:a16="http://schemas.microsoft.com/office/drawing/2014/main" id="{409D0999-B4C1-4806-8388-89F9DA6CB1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08294" y="6220282"/>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85">
              <a:extLst>
                <a:ext uri="{FF2B5EF4-FFF2-40B4-BE49-F238E27FC236}">
                  <a16:creationId xmlns:a16="http://schemas.microsoft.com/office/drawing/2014/main" id="{D281BE1A-6972-4D40-B89F-7D3B35E0A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11700" y="6408176"/>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87">
              <a:extLst>
                <a:ext uri="{FF2B5EF4-FFF2-40B4-BE49-F238E27FC236}">
                  <a16:creationId xmlns:a16="http://schemas.microsoft.com/office/drawing/2014/main" id="{101325E8-3735-4D9E-AD4A-940C5B14F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99179" y="663121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03">
              <a:extLst>
                <a:ext uri="{FF2B5EF4-FFF2-40B4-BE49-F238E27FC236}">
                  <a16:creationId xmlns:a16="http://schemas.microsoft.com/office/drawing/2014/main" id="{0B6F7609-A46F-495F-ACA3-C299FBDD27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0314" y="6723192"/>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17">
              <a:extLst>
                <a:ext uri="{FF2B5EF4-FFF2-40B4-BE49-F238E27FC236}">
                  <a16:creationId xmlns:a16="http://schemas.microsoft.com/office/drawing/2014/main" id="{A0A8F5DC-6AEA-4EE6-B393-417DA1EDA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05935" y="595053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18">
              <a:extLst>
                <a:ext uri="{FF2B5EF4-FFF2-40B4-BE49-F238E27FC236}">
                  <a16:creationId xmlns:a16="http://schemas.microsoft.com/office/drawing/2014/main" id="{7EEFD3A9-D993-4A34-849E-2CC00645F7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69356" y="602995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19">
              <a:extLst>
                <a:ext uri="{FF2B5EF4-FFF2-40B4-BE49-F238E27FC236}">
                  <a16:creationId xmlns:a16="http://schemas.microsoft.com/office/drawing/2014/main" id="{5C65C06C-6AE3-4741-A0B0-AB4626AA8D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1210" y="6020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39">
              <a:extLst>
                <a:ext uri="{FF2B5EF4-FFF2-40B4-BE49-F238E27FC236}">
                  <a16:creationId xmlns:a16="http://schemas.microsoft.com/office/drawing/2014/main" id="{E1086A18-29F9-4452-B314-8C41598338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1556" y="599548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44">
              <a:extLst>
                <a:ext uri="{FF2B5EF4-FFF2-40B4-BE49-F238E27FC236}">
                  <a16:creationId xmlns:a16="http://schemas.microsoft.com/office/drawing/2014/main" id="{04F4D575-818F-4EDA-8D6F-4FB2DE6749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846" y="59883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1" name="Freeform 145">
              <a:extLst>
                <a:ext uri="{FF2B5EF4-FFF2-40B4-BE49-F238E27FC236}">
                  <a16:creationId xmlns:a16="http://schemas.microsoft.com/office/drawing/2014/main" id="{0E161E48-85EB-4A49-BC06-364995C517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52201" y="601694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8">
              <a:extLst>
                <a:ext uri="{FF2B5EF4-FFF2-40B4-BE49-F238E27FC236}">
                  <a16:creationId xmlns:a16="http://schemas.microsoft.com/office/drawing/2014/main" id="{12412E23-0A88-4F9B-93D5-83AB1CBD47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527047" y="600146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3" name="Freeform 8">
              <a:extLst>
                <a:ext uri="{FF2B5EF4-FFF2-40B4-BE49-F238E27FC236}">
                  <a16:creationId xmlns:a16="http://schemas.microsoft.com/office/drawing/2014/main" id="{35CA5C8C-D72C-482D-9453-B29DFEEE42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862857" y="848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8">
              <a:extLst>
                <a:ext uri="{FF2B5EF4-FFF2-40B4-BE49-F238E27FC236}">
                  <a16:creationId xmlns:a16="http://schemas.microsoft.com/office/drawing/2014/main" id="{9A71EDCD-24BC-4A17-9B64-DC1E2858A8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07099" y="472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106">
              <a:extLst>
                <a:ext uri="{FF2B5EF4-FFF2-40B4-BE49-F238E27FC236}">
                  <a16:creationId xmlns:a16="http://schemas.microsoft.com/office/drawing/2014/main" id="{A50F6063-95E3-4BDF-B880-F33DCD1E2C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7538" y="3516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06">
              <a:extLst>
                <a:ext uri="{FF2B5EF4-FFF2-40B4-BE49-F238E27FC236}">
                  <a16:creationId xmlns:a16="http://schemas.microsoft.com/office/drawing/2014/main" id="{E1FA8E71-2DDE-4E51-9875-B964A69346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22188" y="668767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10">
              <a:extLst>
                <a:ext uri="{FF2B5EF4-FFF2-40B4-BE49-F238E27FC236}">
                  <a16:creationId xmlns:a16="http://schemas.microsoft.com/office/drawing/2014/main" id="{199A2DF2-B31D-408E-8626-2C40CC0B21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88271" y="768405"/>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8">
              <a:extLst>
                <a:ext uri="{FF2B5EF4-FFF2-40B4-BE49-F238E27FC236}">
                  <a16:creationId xmlns:a16="http://schemas.microsoft.com/office/drawing/2014/main" id="{C83EF657-5D67-4019-9E20-17CCD4C58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2334" y="815921"/>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8">
              <a:extLst>
                <a:ext uri="{FF2B5EF4-FFF2-40B4-BE49-F238E27FC236}">
                  <a16:creationId xmlns:a16="http://schemas.microsoft.com/office/drawing/2014/main" id="{3B992048-CE4D-4C79-8265-F49ACF10D0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343" y="668396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2B94DB80-B7D1-4170-88A2-6E4EC55246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5368" y="11763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5">
              <a:extLst>
                <a:ext uri="{FF2B5EF4-FFF2-40B4-BE49-F238E27FC236}">
                  <a16:creationId xmlns:a16="http://schemas.microsoft.com/office/drawing/2014/main" id="{2F8AE45B-8CBB-4DA9-8248-23615828C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9298" y="63183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8">
              <a:extLst>
                <a:ext uri="{FF2B5EF4-FFF2-40B4-BE49-F238E27FC236}">
                  <a16:creationId xmlns:a16="http://schemas.microsoft.com/office/drawing/2014/main" id="{22F566CA-D7F1-40DD-A2DC-740587F59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2712" y="37508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9">
              <a:extLst>
                <a:ext uri="{FF2B5EF4-FFF2-40B4-BE49-F238E27FC236}">
                  <a16:creationId xmlns:a16="http://schemas.microsoft.com/office/drawing/2014/main" id="{25703CD1-3965-43FB-8408-77151BBD2C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42630" y="2061963"/>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20">
              <a:extLst>
                <a:ext uri="{FF2B5EF4-FFF2-40B4-BE49-F238E27FC236}">
                  <a16:creationId xmlns:a16="http://schemas.microsoft.com/office/drawing/2014/main" id="{8236AF27-E29A-4BE1-835F-3E58632F5A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27393" y="2259521"/>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22">
              <a:extLst>
                <a:ext uri="{FF2B5EF4-FFF2-40B4-BE49-F238E27FC236}">
                  <a16:creationId xmlns:a16="http://schemas.microsoft.com/office/drawing/2014/main" id="{C127F179-C992-4D40-B186-06818A77C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6732" y="108936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23">
              <a:extLst>
                <a:ext uri="{FF2B5EF4-FFF2-40B4-BE49-F238E27FC236}">
                  <a16:creationId xmlns:a16="http://schemas.microsoft.com/office/drawing/2014/main" id="{6B0E5B35-D3B7-4BEB-839F-D258E79A0F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0419" y="87679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26">
              <a:extLst>
                <a:ext uri="{FF2B5EF4-FFF2-40B4-BE49-F238E27FC236}">
                  <a16:creationId xmlns:a16="http://schemas.microsoft.com/office/drawing/2014/main" id="{0A5309F9-3D88-4474-ABD7-B61C20EEAA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7643" y="136050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27">
              <a:extLst>
                <a:ext uri="{FF2B5EF4-FFF2-40B4-BE49-F238E27FC236}">
                  <a16:creationId xmlns:a16="http://schemas.microsoft.com/office/drawing/2014/main" id="{C4D0EC36-D809-4017-A7B7-70EF532505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8119" y="179760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28">
              <a:extLst>
                <a:ext uri="{FF2B5EF4-FFF2-40B4-BE49-F238E27FC236}">
                  <a16:creationId xmlns:a16="http://schemas.microsoft.com/office/drawing/2014/main" id="{FBDEBED8-29DF-4480-8174-2215AF3ED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5203" y="157501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30">
              <a:extLst>
                <a:ext uri="{FF2B5EF4-FFF2-40B4-BE49-F238E27FC236}">
                  <a16:creationId xmlns:a16="http://schemas.microsoft.com/office/drawing/2014/main" id="{3444EF1F-615A-46FF-ABD9-F8C3E27AF1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50453" y="111811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43">
              <a:extLst>
                <a:ext uri="{FF2B5EF4-FFF2-40B4-BE49-F238E27FC236}">
                  <a16:creationId xmlns:a16="http://schemas.microsoft.com/office/drawing/2014/main" id="{47063C05-57F6-44CA-9FD0-6206D1A0C4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5807" y="2931340"/>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51">
              <a:extLst>
                <a:ext uri="{FF2B5EF4-FFF2-40B4-BE49-F238E27FC236}">
                  <a16:creationId xmlns:a16="http://schemas.microsoft.com/office/drawing/2014/main" id="{73C07EAB-D311-4701-AF3F-FB2F55FEC8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8630" y="94833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52">
              <a:extLst>
                <a:ext uri="{FF2B5EF4-FFF2-40B4-BE49-F238E27FC236}">
                  <a16:creationId xmlns:a16="http://schemas.microsoft.com/office/drawing/2014/main" id="{26072D6D-FE3B-47A4-8F9D-711D9F6172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4419" y="415991"/>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53">
              <a:extLst>
                <a:ext uri="{FF2B5EF4-FFF2-40B4-BE49-F238E27FC236}">
                  <a16:creationId xmlns:a16="http://schemas.microsoft.com/office/drawing/2014/main" id="{0FAA55A3-30BC-408E-8D76-63F4A114E3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3124" y="1154964"/>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54">
              <a:extLst>
                <a:ext uri="{FF2B5EF4-FFF2-40B4-BE49-F238E27FC236}">
                  <a16:creationId xmlns:a16="http://schemas.microsoft.com/office/drawing/2014/main" id="{94A75CDE-F5FD-4343-800E-D6683426D7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47" y="579619"/>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55">
              <a:extLst>
                <a:ext uri="{FF2B5EF4-FFF2-40B4-BE49-F238E27FC236}">
                  <a16:creationId xmlns:a16="http://schemas.microsoft.com/office/drawing/2014/main" id="{BDB3210B-EBD6-49C4-B615-F17B281B02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5360" y="142879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56">
              <a:extLst>
                <a:ext uri="{FF2B5EF4-FFF2-40B4-BE49-F238E27FC236}">
                  <a16:creationId xmlns:a16="http://schemas.microsoft.com/office/drawing/2014/main" id="{D85BCAD4-3F0F-401D-8253-E514BE040D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1415" y="233359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57">
              <a:extLst>
                <a:ext uri="{FF2B5EF4-FFF2-40B4-BE49-F238E27FC236}">
                  <a16:creationId xmlns:a16="http://schemas.microsoft.com/office/drawing/2014/main" id="{176EC456-36D0-4751-86EE-E8E5D48EB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509" y="163854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59">
              <a:extLst>
                <a:ext uri="{FF2B5EF4-FFF2-40B4-BE49-F238E27FC236}">
                  <a16:creationId xmlns:a16="http://schemas.microsoft.com/office/drawing/2014/main" id="{E6CC98B0-1624-48FE-98C5-66620ECF7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0959" y="220894"/>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60">
              <a:extLst>
                <a:ext uri="{FF2B5EF4-FFF2-40B4-BE49-F238E27FC236}">
                  <a16:creationId xmlns:a16="http://schemas.microsoft.com/office/drawing/2014/main" id="{8D98D9B3-C3C3-42B4-A836-2FDAAF9F24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6190" y="186833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61">
              <a:extLst>
                <a:ext uri="{FF2B5EF4-FFF2-40B4-BE49-F238E27FC236}">
                  <a16:creationId xmlns:a16="http://schemas.microsoft.com/office/drawing/2014/main" id="{A203AABB-A7B2-4544-88FB-2DB3A7CCC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139" y="21137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78">
              <a:extLst>
                <a:ext uri="{FF2B5EF4-FFF2-40B4-BE49-F238E27FC236}">
                  <a16:creationId xmlns:a16="http://schemas.microsoft.com/office/drawing/2014/main" id="{680D5D17-AC96-4E0F-ADB9-FCE1FF4CE7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91181" y="78949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84">
              <a:extLst>
                <a:ext uri="{FF2B5EF4-FFF2-40B4-BE49-F238E27FC236}">
                  <a16:creationId xmlns:a16="http://schemas.microsoft.com/office/drawing/2014/main" id="{BF0C7978-F9E2-4005-9574-15B3FB5538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62061" y="36589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86">
              <a:extLst>
                <a:ext uri="{FF2B5EF4-FFF2-40B4-BE49-F238E27FC236}">
                  <a16:creationId xmlns:a16="http://schemas.microsoft.com/office/drawing/2014/main" id="{9CC06248-C521-4E65-9620-07D06F8933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59223" y="141815"/>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06">
              <a:extLst>
                <a:ext uri="{FF2B5EF4-FFF2-40B4-BE49-F238E27FC236}">
                  <a16:creationId xmlns:a16="http://schemas.microsoft.com/office/drawing/2014/main" id="{705B6C10-6A43-4BBE-A52C-DC2DAECAF1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18826" y="55445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0">
              <a:extLst>
                <a:ext uri="{FF2B5EF4-FFF2-40B4-BE49-F238E27FC236}">
                  <a16:creationId xmlns:a16="http://schemas.microsoft.com/office/drawing/2014/main" id="{5BA4A0DD-7264-46BB-8644-3C50941C9A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96550" y="30662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12">
              <a:extLst>
                <a:ext uri="{FF2B5EF4-FFF2-40B4-BE49-F238E27FC236}">
                  <a16:creationId xmlns:a16="http://schemas.microsoft.com/office/drawing/2014/main" id="{B452AC30-E9F4-4529-BD6E-5ADCDA5339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06844" y="7332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123">
              <a:extLst>
                <a:ext uri="{FF2B5EF4-FFF2-40B4-BE49-F238E27FC236}">
                  <a16:creationId xmlns:a16="http://schemas.microsoft.com/office/drawing/2014/main" id="{68EDA7F2-4EE5-4AEC-A504-CB08F6B9A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78262" y="179025"/>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30">
              <a:extLst>
                <a:ext uri="{FF2B5EF4-FFF2-40B4-BE49-F238E27FC236}">
                  <a16:creationId xmlns:a16="http://schemas.microsoft.com/office/drawing/2014/main" id="{5E189D22-8F54-46F8-9611-4F1FCC31B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1483" y="46827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35">
              <a:extLst>
                <a:ext uri="{FF2B5EF4-FFF2-40B4-BE49-F238E27FC236}">
                  <a16:creationId xmlns:a16="http://schemas.microsoft.com/office/drawing/2014/main" id="{B761794A-7FCE-4DAA-B710-803CA99FAA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3089" y="688450"/>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20995D3A-FC68-4B79-9632-2BB10ECA87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13278" y="2730591"/>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49C159BB-7257-4A09-8C12-6AF61D7117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2140" y="501295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F5CD4467-A569-43CF-86A0-79473F580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3235" y="244427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8">
              <a:extLst>
                <a:ext uri="{FF2B5EF4-FFF2-40B4-BE49-F238E27FC236}">
                  <a16:creationId xmlns:a16="http://schemas.microsoft.com/office/drawing/2014/main" id="{E4FC1A14-AE5B-4899-95DD-9C56237DA5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1683" y="477570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9">
              <a:extLst>
                <a:ext uri="{FF2B5EF4-FFF2-40B4-BE49-F238E27FC236}">
                  <a16:creationId xmlns:a16="http://schemas.microsoft.com/office/drawing/2014/main" id="{EC77E2DE-CC58-4107-A404-885D2613A5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9821" y="449523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1">
              <a:extLst>
                <a:ext uri="{FF2B5EF4-FFF2-40B4-BE49-F238E27FC236}">
                  <a16:creationId xmlns:a16="http://schemas.microsoft.com/office/drawing/2014/main" id="{0E497A22-C9CB-4ADE-AE43-9E6768B22B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0182" y="423399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2">
              <a:extLst>
                <a:ext uri="{FF2B5EF4-FFF2-40B4-BE49-F238E27FC236}">
                  <a16:creationId xmlns:a16="http://schemas.microsoft.com/office/drawing/2014/main" id="{64056CC8-26C8-4739-B9F7-0F23B778AB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958" y="373151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3">
              <a:extLst>
                <a:ext uri="{FF2B5EF4-FFF2-40B4-BE49-F238E27FC236}">
                  <a16:creationId xmlns:a16="http://schemas.microsoft.com/office/drawing/2014/main" id="{CABABB06-E976-4F92-836D-60FC8F8D1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423" y="3135487"/>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4">
              <a:extLst>
                <a:ext uri="{FF2B5EF4-FFF2-40B4-BE49-F238E27FC236}">
                  <a16:creationId xmlns:a16="http://schemas.microsoft.com/office/drawing/2014/main" id="{FD9DF2A8-9AFC-48B4-BF3A-14B73A84FB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063" y="337541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6">
              <a:extLst>
                <a:ext uri="{FF2B5EF4-FFF2-40B4-BE49-F238E27FC236}">
                  <a16:creationId xmlns:a16="http://schemas.microsoft.com/office/drawing/2014/main" id="{C8825D2E-6C88-42BD-9C25-F3B9B332E1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0798" y="397454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7">
              <a:extLst>
                <a:ext uri="{FF2B5EF4-FFF2-40B4-BE49-F238E27FC236}">
                  <a16:creationId xmlns:a16="http://schemas.microsoft.com/office/drawing/2014/main" id="{DE603ADB-B4D2-4A70-B88F-260F1D318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5777" y="5419134"/>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21">
              <a:extLst>
                <a:ext uri="{FF2B5EF4-FFF2-40B4-BE49-F238E27FC236}">
                  <a16:creationId xmlns:a16="http://schemas.microsoft.com/office/drawing/2014/main" id="{C2878743-161E-4A64-8B65-B4FCBF7B1B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3768" y="569839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25">
              <a:extLst>
                <a:ext uri="{FF2B5EF4-FFF2-40B4-BE49-F238E27FC236}">
                  <a16:creationId xmlns:a16="http://schemas.microsoft.com/office/drawing/2014/main" id="{2A12C28B-23E2-44A5-ADB5-361EA9847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4745" y="6419812"/>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29">
              <a:extLst>
                <a:ext uri="{FF2B5EF4-FFF2-40B4-BE49-F238E27FC236}">
                  <a16:creationId xmlns:a16="http://schemas.microsoft.com/office/drawing/2014/main" id="{0C654FE1-36CF-4690-9309-DABBF02F3B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4651" y="593709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31">
              <a:extLst>
                <a:ext uri="{FF2B5EF4-FFF2-40B4-BE49-F238E27FC236}">
                  <a16:creationId xmlns:a16="http://schemas.microsoft.com/office/drawing/2014/main" id="{7D6AB6E9-0118-49A0-8EBF-B42E9F738F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534" y="6182401"/>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32">
              <a:extLst>
                <a:ext uri="{FF2B5EF4-FFF2-40B4-BE49-F238E27FC236}">
                  <a16:creationId xmlns:a16="http://schemas.microsoft.com/office/drawing/2014/main" id="{69778DD7-B38B-4E4F-8202-45BA1DC3B4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532" y="326157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33">
              <a:extLst>
                <a:ext uri="{FF2B5EF4-FFF2-40B4-BE49-F238E27FC236}">
                  <a16:creationId xmlns:a16="http://schemas.microsoft.com/office/drawing/2014/main" id="{BD9887A7-6930-4D93-9DFD-01CA3CFB84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445" y="4352882"/>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34">
              <a:extLst>
                <a:ext uri="{FF2B5EF4-FFF2-40B4-BE49-F238E27FC236}">
                  <a16:creationId xmlns:a16="http://schemas.microsoft.com/office/drawing/2014/main" id="{4052AE48-583B-48C9-A247-060CA2896F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061" y="5349630"/>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35">
              <a:extLst>
                <a:ext uri="{FF2B5EF4-FFF2-40B4-BE49-F238E27FC236}">
                  <a16:creationId xmlns:a16="http://schemas.microsoft.com/office/drawing/2014/main" id="{9FD5A422-7830-4B7A-A2ED-CA92A12C93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4027" y="456110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36">
              <a:extLst>
                <a:ext uri="{FF2B5EF4-FFF2-40B4-BE49-F238E27FC236}">
                  <a16:creationId xmlns:a16="http://schemas.microsoft.com/office/drawing/2014/main" id="{F9916F67-3F6A-4C0C-A067-87AF502B9B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164" y="6012094"/>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37">
              <a:extLst>
                <a:ext uri="{FF2B5EF4-FFF2-40B4-BE49-F238E27FC236}">
                  <a16:creationId xmlns:a16="http://schemas.microsoft.com/office/drawing/2014/main" id="{F0CE1BEA-482A-497E-B5E5-8285D2A281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30" y="3025631"/>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38">
              <a:extLst>
                <a:ext uri="{FF2B5EF4-FFF2-40B4-BE49-F238E27FC236}">
                  <a16:creationId xmlns:a16="http://schemas.microsoft.com/office/drawing/2014/main" id="{183BC246-BF63-4530-91A0-7BC015C6FC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5599" y="4865727"/>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39">
              <a:extLst>
                <a:ext uri="{FF2B5EF4-FFF2-40B4-BE49-F238E27FC236}">
                  <a16:creationId xmlns:a16="http://schemas.microsoft.com/office/drawing/2014/main" id="{9377B4B9-6ED2-4872-9CFB-829BA2BEB4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707" y="5106848"/>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40">
              <a:extLst>
                <a:ext uri="{FF2B5EF4-FFF2-40B4-BE49-F238E27FC236}">
                  <a16:creationId xmlns:a16="http://schemas.microsoft.com/office/drawing/2014/main" id="{0247E12E-39D9-4F0A-9185-30B9196F1F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671" y="2563549"/>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41">
              <a:extLst>
                <a:ext uri="{FF2B5EF4-FFF2-40B4-BE49-F238E27FC236}">
                  <a16:creationId xmlns:a16="http://schemas.microsoft.com/office/drawing/2014/main" id="{BFEB6B5F-CFDA-4E9B-9679-E2FE14DCCD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6164" y="6244102"/>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42">
              <a:extLst>
                <a:ext uri="{FF2B5EF4-FFF2-40B4-BE49-F238E27FC236}">
                  <a16:creationId xmlns:a16="http://schemas.microsoft.com/office/drawing/2014/main" id="{C7748D9D-4952-4BDA-A2D2-79CCCEBF3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1899" y="555121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44">
              <a:extLst>
                <a:ext uri="{FF2B5EF4-FFF2-40B4-BE49-F238E27FC236}">
                  <a16:creationId xmlns:a16="http://schemas.microsoft.com/office/drawing/2014/main" id="{EEB14017-87F5-46EA-991E-69B78C60FD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8122" y="4046246"/>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45">
              <a:extLst>
                <a:ext uri="{FF2B5EF4-FFF2-40B4-BE49-F238E27FC236}">
                  <a16:creationId xmlns:a16="http://schemas.microsoft.com/office/drawing/2014/main" id="{0289F161-F1B2-45F1-9E6E-79B9FB2CD8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5971" y="580207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46">
              <a:extLst>
                <a:ext uri="{FF2B5EF4-FFF2-40B4-BE49-F238E27FC236}">
                  <a16:creationId xmlns:a16="http://schemas.microsoft.com/office/drawing/2014/main" id="{22AEAE03-AEFB-44B9-84C4-4108C54D95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5030" y="2796168"/>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47">
              <a:extLst>
                <a:ext uri="{FF2B5EF4-FFF2-40B4-BE49-F238E27FC236}">
                  <a16:creationId xmlns:a16="http://schemas.microsoft.com/office/drawing/2014/main" id="{AC29BBAF-F380-49E2-A981-6892986B8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3175" y="3815119"/>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48">
              <a:extLst>
                <a:ext uri="{FF2B5EF4-FFF2-40B4-BE49-F238E27FC236}">
                  <a16:creationId xmlns:a16="http://schemas.microsoft.com/office/drawing/2014/main" id="{AA66B5C6-6339-49B7-B4DD-55A23AE244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8432" y="35816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49">
              <a:extLst>
                <a:ext uri="{FF2B5EF4-FFF2-40B4-BE49-F238E27FC236}">
                  <a16:creationId xmlns:a16="http://schemas.microsoft.com/office/drawing/2014/main" id="{914C6C7D-5E58-4233-8DDA-A30F9CCCDB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7046" y="6473317"/>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70">
              <a:extLst>
                <a:ext uri="{FF2B5EF4-FFF2-40B4-BE49-F238E27FC236}">
                  <a16:creationId xmlns:a16="http://schemas.microsoft.com/office/drawing/2014/main" id="{F714D64F-6362-4339-A494-157C35F1B3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37330" y="6254627"/>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5">
              <a:extLst>
                <a:ext uri="{FF2B5EF4-FFF2-40B4-BE49-F238E27FC236}">
                  <a16:creationId xmlns:a16="http://schemas.microsoft.com/office/drawing/2014/main" id="{291AFE89-581C-4100-9E75-FBFE3B3CAA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8772" y="651252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87">
              <a:extLst>
                <a:ext uri="{FF2B5EF4-FFF2-40B4-BE49-F238E27FC236}">
                  <a16:creationId xmlns:a16="http://schemas.microsoft.com/office/drawing/2014/main" id="{AD4A100C-BD8A-47B9-98DF-A89593D4B8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73743" y="6697390"/>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03">
              <a:extLst>
                <a:ext uri="{FF2B5EF4-FFF2-40B4-BE49-F238E27FC236}">
                  <a16:creationId xmlns:a16="http://schemas.microsoft.com/office/drawing/2014/main" id="{67CF13AE-D393-4F1F-A0D4-CB4EF09D64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35018" y="608943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117">
              <a:extLst>
                <a:ext uri="{FF2B5EF4-FFF2-40B4-BE49-F238E27FC236}">
                  <a16:creationId xmlns:a16="http://schemas.microsoft.com/office/drawing/2014/main" id="{1C40F757-52FD-4397-8D3B-BAAE3CAA85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4971" y="594234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18">
              <a:extLst>
                <a:ext uri="{FF2B5EF4-FFF2-40B4-BE49-F238E27FC236}">
                  <a16:creationId xmlns:a16="http://schemas.microsoft.com/office/drawing/2014/main" id="{AFB44554-A46E-4ABF-985F-9F1373F4FB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4271" y="661546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19">
              <a:extLst>
                <a:ext uri="{FF2B5EF4-FFF2-40B4-BE49-F238E27FC236}">
                  <a16:creationId xmlns:a16="http://schemas.microsoft.com/office/drawing/2014/main" id="{9D73DFC7-DA1B-4BB7-BEED-58964E7C4C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11378" y="635682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39">
              <a:extLst>
                <a:ext uri="{FF2B5EF4-FFF2-40B4-BE49-F238E27FC236}">
                  <a16:creationId xmlns:a16="http://schemas.microsoft.com/office/drawing/2014/main" id="{7A79C604-3A80-4307-8135-1E598DE8D6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307" y="652451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44">
              <a:extLst>
                <a:ext uri="{FF2B5EF4-FFF2-40B4-BE49-F238E27FC236}">
                  <a16:creationId xmlns:a16="http://schemas.microsoft.com/office/drawing/2014/main" id="{4BA84D6B-68D3-4CB8-B469-DE762E2A8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59166" y="6052331"/>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45">
              <a:extLst>
                <a:ext uri="{FF2B5EF4-FFF2-40B4-BE49-F238E27FC236}">
                  <a16:creationId xmlns:a16="http://schemas.microsoft.com/office/drawing/2014/main" id="{7E545DE1-7FB2-4352-B269-221E9F9B03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5476" y="6263995"/>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8">
              <a:extLst>
                <a:ext uri="{FF2B5EF4-FFF2-40B4-BE49-F238E27FC236}">
                  <a16:creationId xmlns:a16="http://schemas.microsoft.com/office/drawing/2014/main" id="{0C828C7E-B8E1-49AA-B347-6718A2E594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2019" y="671375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8">
              <a:extLst>
                <a:ext uri="{FF2B5EF4-FFF2-40B4-BE49-F238E27FC236}">
                  <a16:creationId xmlns:a16="http://schemas.microsoft.com/office/drawing/2014/main" id="{C9F0AA56-EBC6-4DFF-B579-0C273C4EC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2187" y="29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8">
              <a:extLst>
                <a:ext uri="{FF2B5EF4-FFF2-40B4-BE49-F238E27FC236}">
                  <a16:creationId xmlns:a16="http://schemas.microsoft.com/office/drawing/2014/main" id="{525179BD-87FA-498D-B2FA-1D9E181B49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32307" y="6250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06">
              <a:extLst>
                <a:ext uri="{FF2B5EF4-FFF2-40B4-BE49-F238E27FC236}">
                  <a16:creationId xmlns:a16="http://schemas.microsoft.com/office/drawing/2014/main" id="{E2B5DFEF-C92E-4975-982C-D4504C5464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3460" y="27463"/>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06">
              <a:extLst>
                <a:ext uri="{FF2B5EF4-FFF2-40B4-BE49-F238E27FC236}">
                  <a16:creationId xmlns:a16="http://schemas.microsoft.com/office/drawing/2014/main" id="{5D39FC93-96CA-4E79-A082-390E743ABF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693113" y="673212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49">
              <a:extLst>
                <a:ext uri="{FF2B5EF4-FFF2-40B4-BE49-F238E27FC236}">
                  <a16:creationId xmlns:a16="http://schemas.microsoft.com/office/drawing/2014/main" id="{59433BE7-B138-4615-8446-988E3A0D08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93190" y="6095189"/>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31">
              <a:extLst>
                <a:ext uri="{FF2B5EF4-FFF2-40B4-BE49-F238E27FC236}">
                  <a16:creationId xmlns:a16="http://schemas.microsoft.com/office/drawing/2014/main" id="{186B6C82-5D2C-42C8-9B0F-0D5C5E200C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2292" y="522892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31">
              <a:extLst>
                <a:ext uri="{FF2B5EF4-FFF2-40B4-BE49-F238E27FC236}">
                  <a16:creationId xmlns:a16="http://schemas.microsoft.com/office/drawing/2014/main" id="{E8C3F346-F506-4018-80D8-A55EECC988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86598" y="52721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813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p view of cubes connected with black lines">
            <a:extLst>
              <a:ext uri="{FF2B5EF4-FFF2-40B4-BE49-F238E27FC236}">
                <a16:creationId xmlns:a16="http://schemas.microsoft.com/office/drawing/2014/main" id="{892AAD8F-93BA-A733-1B51-CDE318C29E6F}"/>
              </a:ext>
            </a:extLst>
          </p:cNvPr>
          <p:cNvPicPr>
            <a:picLocks noChangeAspect="1"/>
          </p:cNvPicPr>
          <p:nvPr/>
        </p:nvPicPr>
        <p:blipFill rotWithShape="1">
          <a:blip r:embed="rId2">
            <a:alphaModFix amt="60000"/>
          </a:blip>
          <a:srcRect l="26081" r="16157" b="-2"/>
          <a:stretch/>
        </p:blipFill>
        <p:spPr>
          <a:xfrm>
            <a:off x="-1" y="1"/>
            <a:ext cx="5295331" cy="6875834"/>
          </a:xfrm>
          <a:prstGeom prst="rect">
            <a:avLst/>
          </a:prstGeom>
        </p:spPr>
      </p:pic>
      <p:sp>
        <p:nvSpPr>
          <p:cNvPr id="2" name="Title 1">
            <a:extLst>
              <a:ext uri="{FF2B5EF4-FFF2-40B4-BE49-F238E27FC236}">
                <a16:creationId xmlns:a16="http://schemas.microsoft.com/office/drawing/2014/main" id="{53E037F4-0177-59FC-5536-99CC9BC37F70}"/>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 processing </a:t>
            </a:r>
          </a:p>
        </p:txBody>
      </p:sp>
      <p:sp>
        <p:nvSpPr>
          <p:cNvPr id="3" name="Content Placeholder 2">
            <a:extLst>
              <a:ext uri="{FF2B5EF4-FFF2-40B4-BE49-F238E27FC236}">
                <a16:creationId xmlns:a16="http://schemas.microsoft.com/office/drawing/2014/main" id="{563ED19D-2590-8694-1956-08FEDC95F285}"/>
              </a:ext>
            </a:extLst>
          </p:cNvPr>
          <p:cNvSpPr>
            <a:spLocks noGrp="1"/>
          </p:cNvSpPr>
          <p:nvPr>
            <p:ph idx="1"/>
          </p:nvPr>
        </p:nvSpPr>
        <p:spPr>
          <a:xfrm>
            <a:off x="6096000" y="876300"/>
            <a:ext cx="5219700" cy="5105400"/>
          </a:xfrm>
        </p:spPr>
        <p:txBody>
          <a:bodyPr>
            <a:normAutofit/>
          </a:bodyPr>
          <a:lstStyle/>
          <a:p>
            <a:r>
              <a:rPr lang="en-US" dirty="0"/>
              <a:t>None required</a:t>
            </a:r>
          </a:p>
          <a:p>
            <a:r>
              <a:rPr lang="en-US" dirty="0"/>
              <a:t>Data already converted to grayscale images also the size of 28x28 </a:t>
            </a:r>
          </a:p>
          <a:p>
            <a:r>
              <a:rPr lang="en-US" b="0" i="0" u="none" strike="noStrike" dirty="0">
                <a:effectLst/>
              </a:rPr>
              <a:t>Pixel values scaled from 0-255 to 0-1 to aid in learning process.</a:t>
            </a:r>
          </a:p>
          <a:p>
            <a:pPr>
              <a:buFont typeface="Arial" panose="020B0604020202020204" pitchFamily="34" charset="0"/>
              <a:buChar char="•"/>
            </a:pPr>
            <a:r>
              <a:rPr lang="en-US" b="0" i="0" u="none" strike="noStrike" dirty="0">
                <a:effectLst/>
              </a:rPr>
              <a:t>Images converted from 2D array (28x28) to 1D array (784) for certain algorithms.</a:t>
            </a:r>
          </a:p>
        </p:txBody>
      </p:sp>
    </p:spTree>
    <p:extLst>
      <p:ext uri="{BB962C8B-B14F-4D97-AF65-F5344CB8AC3E}">
        <p14:creationId xmlns:p14="http://schemas.microsoft.com/office/powerpoint/2010/main" val="28414916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69" name="Rectangle 68">
            <a:extLst>
              <a:ext uri="{FF2B5EF4-FFF2-40B4-BE49-F238E27FC236}">
                <a16:creationId xmlns:a16="http://schemas.microsoft.com/office/drawing/2014/main" id="{C53527CE-0857-4148-A439-03E1284D2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5E9E98-BB32-4B8C-5547-413328006EFD}"/>
              </a:ext>
            </a:extLst>
          </p:cNvPr>
          <p:cNvSpPr>
            <a:spLocks noGrp="1"/>
          </p:cNvSpPr>
          <p:nvPr>
            <p:ph type="title"/>
          </p:nvPr>
        </p:nvSpPr>
        <p:spPr>
          <a:xfrm>
            <a:off x="-3407462" y="443558"/>
            <a:ext cx="9905999" cy="713860"/>
          </a:xfrm>
        </p:spPr>
        <p:txBody>
          <a:bodyPr vert="horz" lIns="91440" tIns="45720" rIns="91440" bIns="45720" rtlCol="0" anchor="ctr">
            <a:normAutofit/>
          </a:bodyPr>
          <a:lstStyle/>
          <a:p>
            <a:pPr algn="ctr"/>
            <a:r>
              <a:rPr lang="en-US" dirty="0"/>
              <a:t>MDS </a:t>
            </a:r>
          </a:p>
        </p:txBody>
      </p:sp>
      <p:pic>
        <p:nvPicPr>
          <p:cNvPr id="5" name="Content Placeholder 4" descr="A group of dots in different colors&#10;&#10;Description automatically generated">
            <a:extLst>
              <a:ext uri="{FF2B5EF4-FFF2-40B4-BE49-F238E27FC236}">
                <a16:creationId xmlns:a16="http://schemas.microsoft.com/office/drawing/2014/main" id="{E3EF7FD3-1F24-E427-9374-882100170933}"/>
              </a:ext>
            </a:extLst>
          </p:cNvPr>
          <p:cNvPicPr>
            <a:picLocks noGrp="1" noChangeAspect="1"/>
          </p:cNvPicPr>
          <p:nvPr>
            <p:ph idx="1"/>
          </p:nvPr>
        </p:nvPicPr>
        <p:blipFill>
          <a:blip r:embed="rId2"/>
          <a:stretch>
            <a:fillRect/>
          </a:stretch>
        </p:blipFill>
        <p:spPr>
          <a:xfrm>
            <a:off x="2917898" y="-2419"/>
            <a:ext cx="5413542" cy="6830971"/>
          </a:xfrm>
          <a:prstGeom prst="rect">
            <a:avLst/>
          </a:prstGeom>
        </p:spPr>
      </p:pic>
    </p:spTree>
    <p:extLst>
      <p:ext uri="{BB962C8B-B14F-4D97-AF65-F5344CB8AC3E}">
        <p14:creationId xmlns:p14="http://schemas.microsoft.com/office/powerpoint/2010/main" val="84780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BE64E-9417-9503-7AB1-6680B7C5359B}"/>
              </a:ext>
            </a:extLst>
          </p:cNvPr>
          <p:cNvSpPr>
            <a:spLocks noGrp="1"/>
          </p:cNvSpPr>
          <p:nvPr>
            <p:ph type="title"/>
          </p:nvPr>
        </p:nvSpPr>
        <p:spPr/>
        <p:txBody>
          <a:bodyPr/>
          <a:lstStyle/>
          <a:p>
            <a:r>
              <a:rPr lang="en-US" dirty="0"/>
              <a:t>ISO-Map</a:t>
            </a:r>
          </a:p>
        </p:txBody>
      </p:sp>
      <p:pic>
        <p:nvPicPr>
          <p:cNvPr id="5" name="Content Placeholder 4" descr="A screenshot of a graph&#10;&#10;Description automatically generated">
            <a:extLst>
              <a:ext uri="{FF2B5EF4-FFF2-40B4-BE49-F238E27FC236}">
                <a16:creationId xmlns:a16="http://schemas.microsoft.com/office/drawing/2014/main" id="{81E4F1DC-AEBA-DD58-F78B-3E2AC93D4A66}"/>
              </a:ext>
            </a:extLst>
          </p:cNvPr>
          <p:cNvPicPr>
            <a:picLocks noGrp="1" noChangeAspect="1"/>
          </p:cNvPicPr>
          <p:nvPr>
            <p:ph idx="1"/>
          </p:nvPr>
        </p:nvPicPr>
        <p:blipFill rotWithShape="1">
          <a:blip r:embed="rId2"/>
          <a:srcRect l="34034" b="383"/>
          <a:stretch/>
        </p:blipFill>
        <p:spPr>
          <a:xfrm>
            <a:off x="4329629" y="267051"/>
            <a:ext cx="3326987" cy="6497306"/>
          </a:xfrm>
        </p:spPr>
      </p:pic>
    </p:spTree>
    <p:extLst>
      <p:ext uri="{BB962C8B-B14F-4D97-AF65-F5344CB8AC3E}">
        <p14:creationId xmlns:p14="http://schemas.microsoft.com/office/powerpoint/2010/main" val="17314314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EF8E1-75D6-03F4-A68D-18875F9F1A82}"/>
              </a:ext>
            </a:extLst>
          </p:cNvPr>
          <p:cNvSpPr>
            <a:spLocks noGrp="1"/>
          </p:cNvSpPr>
          <p:nvPr>
            <p:ph type="title"/>
          </p:nvPr>
        </p:nvSpPr>
        <p:spPr>
          <a:xfrm>
            <a:off x="229876" y="-30957"/>
            <a:ext cx="9634011" cy="1325563"/>
          </a:xfrm>
        </p:spPr>
        <p:txBody>
          <a:bodyPr/>
          <a:lstStyle/>
          <a:p>
            <a:r>
              <a:rPr lang="en-US" dirty="0"/>
              <a:t>t-SNE</a:t>
            </a:r>
          </a:p>
        </p:txBody>
      </p:sp>
      <p:pic>
        <p:nvPicPr>
          <p:cNvPr id="5" name="Content Placeholder 4" descr="A screenshot of a graph&#10;&#10;Description automatically generated">
            <a:extLst>
              <a:ext uri="{FF2B5EF4-FFF2-40B4-BE49-F238E27FC236}">
                <a16:creationId xmlns:a16="http://schemas.microsoft.com/office/drawing/2014/main" id="{27EB96EC-BCDF-5A3D-E01B-082E5C488DB9}"/>
              </a:ext>
            </a:extLst>
          </p:cNvPr>
          <p:cNvPicPr>
            <a:picLocks noGrp="1" noChangeAspect="1"/>
          </p:cNvPicPr>
          <p:nvPr>
            <p:ph idx="1"/>
          </p:nvPr>
        </p:nvPicPr>
        <p:blipFill>
          <a:blip r:embed="rId2"/>
          <a:stretch>
            <a:fillRect/>
          </a:stretch>
        </p:blipFill>
        <p:spPr>
          <a:xfrm>
            <a:off x="3226095" y="184107"/>
            <a:ext cx="5739809" cy="6489785"/>
          </a:xfrm>
        </p:spPr>
      </p:pic>
    </p:spTree>
    <p:extLst>
      <p:ext uri="{BB962C8B-B14F-4D97-AF65-F5344CB8AC3E}">
        <p14:creationId xmlns:p14="http://schemas.microsoft.com/office/powerpoint/2010/main" val="261382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8359-E4F7-C9AB-5BC4-2BAAD204C6AA}"/>
              </a:ext>
            </a:extLst>
          </p:cNvPr>
          <p:cNvSpPr>
            <a:spLocks noGrp="1"/>
          </p:cNvSpPr>
          <p:nvPr>
            <p:ph type="title"/>
          </p:nvPr>
        </p:nvSpPr>
        <p:spPr>
          <a:xfrm>
            <a:off x="442527" y="-81870"/>
            <a:ext cx="9634011" cy="1325563"/>
          </a:xfrm>
        </p:spPr>
        <p:txBody>
          <a:bodyPr/>
          <a:lstStyle/>
          <a:p>
            <a:r>
              <a:rPr lang="en-US" dirty="0"/>
              <a:t>Locally Linear Embedding</a:t>
            </a:r>
          </a:p>
        </p:txBody>
      </p:sp>
      <p:pic>
        <p:nvPicPr>
          <p:cNvPr id="5" name="Content Placeholder 4" descr="A screenshot of a graph&#10;&#10;Description automatically generated">
            <a:extLst>
              <a:ext uri="{FF2B5EF4-FFF2-40B4-BE49-F238E27FC236}">
                <a16:creationId xmlns:a16="http://schemas.microsoft.com/office/drawing/2014/main" id="{BB38A38A-0D29-EE4F-D09C-5BEEC3B70F97}"/>
              </a:ext>
            </a:extLst>
          </p:cNvPr>
          <p:cNvPicPr>
            <a:picLocks noGrp="1" noChangeAspect="1"/>
          </p:cNvPicPr>
          <p:nvPr>
            <p:ph idx="1"/>
          </p:nvPr>
        </p:nvPicPr>
        <p:blipFill>
          <a:blip r:embed="rId2"/>
          <a:stretch>
            <a:fillRect/>
          </a:stretch>
        </p:blipFill>
        <p:spPr>
          <a:xfrm>
            <a:off x="606055" y="953706"/>
            <a:ext cx="4744173" cy="5319478"/>
          </a:xfrm>
        </p:spPr>
      </p:pic>
      <p:pic>
        <p:nvPicPr>
          <p:cNvPr id="7" name="Picture 6" descr="A group of graphs showing different colored dots&#10;&#10;Description automatically generated with medium confidence">
            <a:extLst>
              <a:ext uri="{FF2B5EF4-FFF2-40B4-BE49-F238E27FC236}">
                <a16:creationId xmlns:a16="http://schemas.microsoft.com/office/drawing/2014/main" id="{5CC89CC8-42B8-8749-9C82-B4F0D16ABAFD}"/>
              </a:ext>
            </a:extLst>
          </p:cNvPr>
          <p:cNvPicPr>
            <a:picLocks noChangeAspect="1"/>
          </p:cNvPicPr>
          <p:nvPr/>
        </p:nvPicPr>
        <p:blipFill>
          <a:blip r:embed="rId3"/>
          <a:stretch>
            <a:fillRect/>
          </a:stretch>
        </p:blipFill>
        <p:spPr>
          <a:xfrm>
            <a:off x="5726983" y="1552352"/>
            <a:ext cx="5143832" cy="3923415"/>
          </a:xfrm>
          <a:prstGeom prst="rect">
            <a:avLst/>
          </a:prstGeom>
        </p:spPr>
      </p:pic>
    </p:spTree>
    <p:extLst>
      <p:ext uri="{BB962C8B-B14F-4D97-AF65-F5344CB8AC3E}">
        <p14:creationId xmlns:p14="http://schemas.microsoft.com/office/powerpoint/2010/main" val="1555584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D8F2-8723-10B7-DDF7-7BEE565FE804}"/>
              </a:ext>
            </a:extLst>
          </p:cNvPr>
          <p:cNvSpPr>
            <a:spLocks noGrp="1"/>
          </p:cNvSpPr>
          <p:nvPr>
            <p:ph type="title"/>
          </p:nvPr>
        </p:nvSpPr>
        <p:spPr>
          <a:xfrm>
            <a:off x="1230653" y="-345625"/>
            <a:ext cx="3597205" cy="6850522"/>
          </a:xfrm>
        </p:spPr>
        <p:txBody>
          <a:bodyPr/>
          <a:lstStyle/>
          <a:p>
            <a:r>
              <a:rPr lang="en-US" dirty="0"/>
              <a:t>Spectral Embedding</a:t>
            </a:r>
          </a:p>
        </p:txBody>
      </p:sp>
      <p:pic>
        <p:nvPicPr>
          <p:cNvPr id="5" name="Content Placeholder 4" descr="A screenshot of a computer screen&#10;&#10;Description automatically generated">
            <a:extLst>
              <a:ext uri="{FF2B5EF4-FFF2-40B4-BE49-F238E27FC236}">
                <a16:creationId xmlns:a16="http://schemas.microsoft.com/office/drawing/2014/main" id="{DB0206AC-A4C0-E23E-B53C-932206858729}"/>
              </a:ext>
            </a:extLst>
          </p:cNvPr>
          <p:cNvPicPr>
            <a:picLocks noGrp="1" noChangeAspect="1"/>
          </p:cNvPicPr>
          <p:nvPr>
            <p:ph idx="1"/>
          </p:nvPr>
        </p:nvPicPr>
        <p:blipFill rotWithShape="1">
          <a:blip r:embed="rId2"/>
          <a:srcRect b="20916"/>
          <a:stretch/>
        </p:blipFill>
        <p:spPr>
          <a:xfrm>
            <a:off x="4720314" y="353103"/>
            <a:ext cx="5287659" cy="6151794"/>
          </a:xfrm>
        </p:spPr>
      </p:pic>
    </p:spTree>
    <p:extLst>
      <p:ext uri="{BB962C8B-B14F-4D97-AF65-F5344CB8AC3E}">
        <p14:creationId xmlns:p14="http://schemas.microsoft.com/office/powerpoint/2010/main" val="3405703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98150C-A3E8-449C-9288-D11830636FCD}"/>
              </a:ext>
            </a:extLst>
          </p:cNvPr>
          <p:cNvSpPr>
            <a:spLocks noGrp="1"/>
          </p:cNvSpPr>
          <p:nvPr>
            <p:ph type="title"/>
          </p:nvPr>
        </p:nvSpPr>
        <p:spPr>
          <a:xfrm>
            <a:off x="803932" y="571500"/>
            <a:ext cx="5110909" cy="1691969"/>
          </a:xfrm>
        </p:spPr>
        <p:txBody>
          <a:bodyPr>
            <a:normAutofit/>
          </a:bodyPr>
          <a:lstStyle/>
          <a:p>
            <a:pPr algn="ctr"/>
            <a:r>
              <a:rPr lang="en-US" dirty="0"/>
              <a:t>Manifold Learning </a:t>
            </a:r>
            <a:endParaRPr lang="en-US"/>
          </a:p>
        </p:txBody>
      </p:sp>
      <p:sp>
        <p:nvSpPr>
          <p:cNvPr id="3" name="Content Placeholder 2">
            <a:extLst>
              <a:ext uri="{FF2B5EF4-FFF2-40B4-BE49-F238E27FC236}">
                <a16:creationId xmlns:a16="http://schemas.microsoft.com/office/drawing/2014/main" id="{317466BA-E72A-0500-97AE-AFF84CBE18D8}"/>
              </a:ext>
            </a:extLst>
          </p:cNvPr>
          <p:cNvSpPr>
            <a:spLocks noGrp="1"/>
          </p:cNvSpPr>
          <p:nvPr>
            <p:ph idx="1"/>
          </p:nvPr>
        </p:nvSpPr>
        <p:spPr>
          <a:xfrm>
            <a:off x="1066799" y="2415379"/>
            <a:ext cx="4539129" cy="3699747"/>
          </a:xfrm>
        </p:spPr>
        <p:txBody>
          <a:bodyPr>
            <a:normAutofit/>
          </a:bodyPr>
          <a:lstStyle/>
          <a:p>
            <a:pPr>
              <a:lnSpc>
                <a:spcPct val="140000"/>
              </a:lnSpc>
            </a:pPr>
            <a:r>
              <a:rPr lang="en-US" sz="1700" b="0" i="0" u="none" strike="noStrike" dirty="0">
                <a:effectLst/>
                <a:latin typeface="Söhne"/>
              </a:rPr>
              <a:t>Manifold learning uncovers low-dimensional structures hidden in high-dimensional data, ideal for complex datasets where direct analysis is impractical. </a:t>
            </a:r>
          </a:p>
          <a:p>
            <a:pPr>
              <a:lnSpc>
                <a:spcPct val="140000"/>
              </a:lnSpc>
            </a:pPr>
            <a:r>
              <a:rPr lang="en-US" sz="1700" b="0" i="0" u="none" strike="noStrike" dirty="0">
                <a:effectLst/>
                <a:latin typeface="Söhne"/>
              </a:rPr>
              <a:t>It preserves crucial geometric relationships, essential for tasks like visualization and feature extraction, enhancing the performance of supervised learning by simplifying data complexity.</a:t>
            </a:r>
          </a:p>
          <a:p>
            <a:pPr>
              <a:lnSpc>
                <a:spcPct val="140000"/>
              </a:lnSpc>
            </a:pPr>
            <a:endParaRPr lang="en-US" sz="1700" dirty="0"/>
          </a:p>
        </p:txBody>
      </p:sp>
      <p:pic>
        <p:nvPicPr>
          <p:cNvPr id="83" name="Picture 82" descr="A network formed by white dots">
            <a:extLst>
              <a:ext uri="{FF2B5EF4-FFF2-40B4-BE49-F238E27FC236}">
                <a16:creationId xmlns:a16="http://schemas.microsoft.com/office/drawing/2014/main" id="{3B78F849-EA88-79DB-1C4E-68A5F3E7EF00}"/>
              </a:ext>
            </a:extLst>
          </p:cNvPr>
          <p:cNvPicPr>
            <a:picLocks noChangeAspect="1"/>
          </p:cNvPicPr>
          <p:nvPr/>
        </p:nvPicPr>
        <p:blipFill rotWithShape="1">
          <a:blip r:embed="rId2"/>
          <a:srcRect l="37803" r="1" b="1"/>
          <a:stretch/>
        </p:blipFill>
        <p:spPr>
          <a:xfrm>
            <a:off x="6645834" y="1"/>
            <a:ext cx="5546166" cy="6866192"/>
          </a:xfrm>
          <a:prstGeom prst="rect">
            <a:avLst/>
          </a:prstGeom>
        </p:spPr>
      </p:pic>
      <p:grpSp>
        <p:nvGrpSpPr>
          <p:cNvPr id="84" name="Group 83">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85"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0535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36"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7"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8"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9"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0"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1"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2"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3"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4"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5"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8"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9"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0"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2"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3"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4"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5"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6"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7"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5"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7"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8"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94" name="Rectangle 193">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ons of different breeds of dogs">
            <a:extLst>
              <a:ext uri="{FF2B5EF4-FFF2-40B4-BE49-F238E27FC236}">
                <a16:creationId xmlns:a16="http://schemas.microsoft.com/office/drawing/2014/main" id="{A6B54E24-33D7-9EE3-2C99-23D725334195}"/>
              </a:ext>
            </a:extLst>
          </p:cNvPr>
          <p:cNvPicPr>
            <a:picLocks noChangeAspect="1"/>
          </p:cNvPicPr>
          <p:nvPr/>
        </p:nvPicPr>
        <p:blipFill rotWithShape="1">
          <a:blip r:embed="rId2"/>
          <a:srcRect t="7467" r="-1" b="2568"/>
          <a:stretch/>
        </p:blipFill>
        <p:spPr>
          <a:xfrm>
            <a:off x="-6870" y="-1119"/>
            <a:ext cx="12198869" cy="6859119"/>
          </a:xfrm>
          <a:prstGeom prst="rect">
            <a:avLst/>
          </a:prstGeom>
        </p:spPr>
      </p:pic>
      <p:sp>
        <p:nvSpPr>
          <p:cNvPr id="196" name="Rectangle 195">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74844" y="2008604"/>
            <a:ext cx="4533130" cy="23688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2FA3B57-7112-78C0-7204-BB269FBB76CE}"/>
              </a:ext>
            </a:extLst>
          </p:cNvPr>
          <p:cNvSpPr>
            <a:spLocks noGrp="1"/>
          </p:cNvSpPr>
          <p:nvPr>
            <p:ph type="title"/>
          </p:nvPr>
        </p:nvSpPr>
        <p:spPr>
          <a:xfrm>
            <a:off x="7051274" y="2516092"/>
            <a:ext cx="3893831" cy="1451482"/>
          </a:xfrm>
        </p:spPr>
        <p:txBody>
          <a:bodyPr vert="horz" lIns="91440" tIns="45720" rIns="91440" bIns="45720" rtlCol="0" anchor="ctr">
            <a:normAutofit fontScale="90000"/>
          </a:bodyPr>
          <a:lstStyle/>
          <a:p>
            <a:pPr algn="ctr"/>
            <a:r>
              <a:rPr lang="en-US" sz="3700" dirty="0"/>
              <a:t>DOG BREED CLASSIFICATION</a:t>
            </a:r>
            <a:br>
              <a:rPr lang="en-US" sz="3700" dirty="0"/>
            </a:br>
            <a:r>
              <a:rPr lang="en-US" sz="3700" dirty="0"/>
              <a:t>Dataset </a:t>
            </a:r>
          </a:p>
        </p:txBody>
      </p:sp>
      <p:sp>
        <p:nvSpPr>
          <p:cNvPr id="198" name="Freeform 88">
            <a:extLst>
              <a:ext uri="{FF2B5EF4-FFF2-40B4-BE49-F238E27FC236}">
                <a16:creationId xmlns:a16="http://schemas.microsoft.com/office/drawing/2014/main" id="{3F2F58E7-0371-4C0C-912C-50BA51484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20927" y="402711"/>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88">
            <a:extLst>
              <a:ext uri="{FF2B5EF4-FFF2-40B4-BE49-F238E27FC236}">
                <a16:creationId xmlns:a16="http://schemas.microsoft.com/office/drawing/2014/main" id="{22D05290-3AB2-400B-B0D6-813D45F9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0053593" y="5750318"/>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202" name="Group 201">
            <a:extLst>
              <a:ext uri="{FF2B5EF4-FFF2-40B4-BE49-F238E27FC236}">
                <a16:creationId xmlns:a16="http://schemas.microsoft.com/office/drawing/2014/main" id="{81DD21A3-89E3-40A2-9D07-1459894479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91980" y="-37210"/>
            <a:ext cx="1528600" cy="6929142"/>
            <a:chOff x="8291980" y="-37210"/>
            <a:chExt cx="1528600" cy="6929142"/>
          </a:xfrm>
        </p:grpSpPr>
        <p:sp>
          <p:nvSpPr>
            <p:cNvPr id="203"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9819" y="544717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70278" y="4563928"/>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04222" y="5781319"/>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1855" y="6481863"/>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7887" y="5164941"/>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14024" y="4896371"/>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81853" y="617571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65888" y="670430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070114" y="5839432"/>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94409" y="5536363"/>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38826" y="4845963"/>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5713" y="522265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1189" y="5886073"/>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77133" y="6237935"/>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40039" y="4862651"/>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22290" y="6194317"/>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87702" y="659059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6442" y="4802769"/>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8576" y="5668940"/>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17289" y="5418599"/>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69314" y="5097501"/>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09453" y="4638632"/>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20947" y="5936916"/>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77388" y="6204012"/>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296697" y="6454593"/>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706465" y="4620141"/>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442212" y="4472241"/>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4461" y="1432624"/>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159" y="322950"/>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41016" y="71389"/>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61472" y="644127"/>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80833" y="1216696"/>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950443" y="899250"/>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9003457" y="358265"/>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6386" y="15543"/>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6436" y="214665"/>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29528" y="497225"/>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44452" y="744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97635" y="1075735"/>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72731" y="1349082"/>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609140" y="1546137"/>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9384" y="55915"/>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14218" y="35901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33172" y="1519535"/>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26924" y="1293585"/>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07571" y="100456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297017" y="69781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185760">
              <a:off x="8395893" y="1490622"/>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67">
              <a:extLst>
                <a:ext uri="{FF2B5EF4-FFF2-40B4-BE49-F238E27FC236}">
                  <a16:creationId xmlns:a16="http://schemas.microsoft.com/office/drawing/2014/main" id="{848689DE-6125-48D4-B23B-C11B279BBD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8432" y="4387457"/>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69">
              <a:extLst>
                <a:ext uri="{FF2B5EF4-FFF2-40B4-BE49-F238E27FC236}">
                  <a16:creationId xmlns:a16="http://schemas.microsoft.com/office/drawing/2014/main" id="{46199DCA-DE0A-48FF-A52C-2018E82268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645861" y="1724276"/>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70">
              <a:extLst>
                <a:ext uri="{FF2B5EF4-FFF2-40B4-BE49-F238E27FC236}">
                  <a16:creationId xmlns:a16="http://schemas.microsoft.com/office/drawing/2014/main" id="{775834B5-5FB0-40F8-9647-235668528F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32893" y="670983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72">
              <a:extLst>
                <a:ext uri="{FF2B5EF4-FFF2-40B4-BE49-F238E27FC236}">
                  <a16:creationId xmlns:a16="http://schemas.microsoft.com/office/drawing/2014/main" id="{ECFB018C-DD47-4696-8B9B-07CDF9588B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93634" y="439616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74">
              <a:extLst>
                <a:ext uri="{FF2B5EF4-FFF2-40B4-BE49-F238E27FC236}">
                  <a16:creationId xmlns:a16="http://schemas.microsoft.com/office/drawing/2014/main" id="{11EDC0DC-5A85-46AC-8BED-7D38E17068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32935" y="185684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85">
              <a:extLst>
                <a:ext uri="{FF2B5EF4-FFF2-40B4-BE49-F238E27FC236}">
                  <a16:creationId xmlns:a16="http://schemas.microsoft.com/office/drawing/2014/main" id="{7004EAD8-5E6C-4CFF-941B-AE6051312B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3579" y="18607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94">
              <a:extLst>
                <a:ext uri="{FF2B5EF4-FFF2-40B4-BE49-F238E27FC236}">
                  <a16:creationId xmlns:a16="http://schemas.microsoft.com/office/drawing/2014/main" id="{0FF8C73D-D6AF-4B1E-BB26-87F8D17758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7888" y="535183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97">
              <a:extLst>
                <a:ext uri="{FF2B5EF4-FFF2-40B4-BE49-F238E27FC236}">
                  <a16:creationId xmlns:a16="http://schemas.microsoft.com/office/drawing/2014/main" id="{19531B98-B25F-47ED-80F3-159B0FD343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22305" y="4661437"/>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01">
              <a:extLst>
                <a:ext uri="{FF2B5EF4-FFF2-40B4-BE49-F238E27FC236}">
                  <a16:creationId xmlns:a16="http://schemas.microsoft.com/office/drawing/2014/main" id="{3927587C-48BE-4C09-A373-4BFA0950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9192" y="5038128"/>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2">
              <a:extLst>
                <a:ext uri="{FF2B5EF4-FFF2-40B4-BE49-F238E27FC236}">
                  <a16:creationId xmlns:a16="http://schemas.microsoft.com/office/drawing/2014/main" id="{54BF0E22-8EFF-42D3-A6B2-FC2A731A8C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64668" y="5701547"/>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03">
              <a:extLst>
                <a:ext uri="{FF2B5EF4-FFF2-40B4-BE49-F238E27FC236}">
                  <a16:creationId xmlns:a16="http://schemas.microsoft.com/office/drawing/2014/main" id="{00A35FA3-6CF4-4A02-BEA3-6715AA8D6F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4435" y="6021690"/>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13">
              <a:extLst>
                <a:ext uri="{FF2B5EF4-FFF2-40B4-BE49-F238E27FC236}">
                  <a16:creationId xmlns:a16="http://schemas.microsoft.com/office/drawing/2014/main" id="{083555EE-EF8E-44C8-9139-F1A30E6B14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23518" y="4741733"/>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17">
              <a:extLst>
                <a:ext uri="{FF2B5EF4-FFF2-40B4-BE49-F238E27FC236}">
                  <a16:creationId xmlns:a16="http://schemas.microsoft.com/office/drawing/2014/main" id="{5E3313E5-10AE-4E45-9EA0-BA3DF90682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05769" y="6073399"/>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8">
              <a:extLst>
                <a:ext uri="{FF2B5EF4-FFF2-40B4-BE49-F238E27FC236}">
                  <a16:creationId xmlns:a16="http://schemas.microsoft.com/office/drawing/2014/main" id="{64FFF72C-8DCF-4F70-9B1C-4F380379B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6415" y="666270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19">
              <a:extLst>
                <a:ext uri="{FF2B5EF4-FFF2-40B4-BE49-F238E27FC236}">
                  <a16:creationId xmlns:a16="http://schemas.microsoft.com/office/drawing/2014/main" id="{E8089DF1-64F1-4F2A-9C46-ECE2E7E67E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59076" y="6439582"/>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29">
              <a:extLst>
                <a:ext uri="{FF2B5EF4-FFF2-40B4-BE49-F238E27FC236}">
                  <a16:creationId xmlns:a16="http://schemas.microsoft.com/office/drawing/2014/main" id="{27AF528E-88C9-4E87-ABB1-825C2A2CAF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46554" y="4820640"/>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36">
              <a:extLst>
                <a:ext uri="{FF2B5EF4-FFF2-40B4-BE49-F238E27FC236}">
                  <a16:creationId xmlns:a16="http://schemas.microsoft.com/office/drawing/2014/main" id="{B1F34CF0-8C28-4533-AA14-72AD1900B4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2055" y="5668538"/>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37">
              <a:extLst>
                <a:ext uri="{FF2B5EF4-FFF2-40B4-BE49-F238E27FC236}">
                  <a16:creationId xmlns:a16="http://schemas.microsoft.com/office/drawing/2014/main" id="{A929C9D6-678C-4829-89EF-97AFD34BD5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14875" y="5363445"/>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38">
              <a:extLst>
                <a:ext uri="{FF2B5EF4-FFF2-40B4-BE49-F238E27FC236}">
                  <a16:creationId xmlns:a16="http://schemas.microsoft.com/office/drawing/2014/main" id="{728677D7-63E6-4413-8054-8132F599B7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52793" y="5097099"/>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39">
              <a:extLst>
                <a:ext uri="{FF2B5EF4-FFF2-40B4-BE49-F238E27FC236}">
                  <a16:creationId xmlns:a16="http://schemas.microsoft.com/office/drawing/2014/main" id="{69FCAD2C-1B01-463B-A1F3-C13B5B7FB1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837" y="676261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42">
              <a:extLst>
                <a:ext uri="{FF2B5EF4-FFF2-40B4-BE49-F238E27FC236}">
                  <a16:creationId xmlns:a16="http://schemas.microsoft.com/office/drawing/2014/main" id="{DA7C3B82-BE34-435B-A8AF-94CFC67F46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92932" y="4638230"/>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143">
              <a:extLst>
                <a:ext uri="{FF2B5EF4-FFF2-40B4-BE49-F238E27FC236}">
                  <a16:creationId xmlns:a16="http://schemas.microsoft.com/office/drawing/2014/main" id="{E78D7EBF-97D3-494A-B8C5-16D0EBAD4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4426" y="5936514"/>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144">
              <a:extLst>
                <a:ext uri="{FF2B5EF4-FFF2-40B4-BE49-F238E27FC236}">
                  <a16:creationId xmlns:a16="http://schemas.microsoft.com/office/drawing/2014/main" id="{404AAB51-E7C1-42C7-B43E-C3AB9D2461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60867" y="6203610"/>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45">
              <a:extLst>
                <a:ext uri="{FF2B5EF4-FFF2-40B4-BE49-F238E27FC236}">
                  <a16:creationId xmlns:a16="http://schemas.microsoft.com/office/drawing/2014/main" id="{92DFEC0E-AB50-4730-A8AA-A075E06152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176" y="645419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56">
              <a:extLst>
                <a:ext uri="{FF2B5EF4-FFF2-40B4-BE49-F238E27FC236}">
                  <a16:creationId xmlns:a16="http://schemas.microsoft.com/office/drawing/2014/main" id="{5332409A-2BDB-455A-BD8C-2E38473280C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31531" y="4540603"/>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66">
              <a:extLst>
                <a:ext uri="{FF2B5EF4-FFF2-40B4-BE49-F238E27FC236}">
                  <a16:creationId xmlns:a16="http://schemas.microsoft.com/office/drawing/2014/main" id="{330BE449-1F6C-4A7D-9C3B-E76B61373F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346410" y="1778283"/>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69">
              <a:extLst>
                <a:ext uri="{FF2B5EF4-FFF2-40B4-BE49-F238E27FC236}">
                  <a16:creationId xmlns:a16="http://schemas.microsoft.com/office/drawing/2014/main" id="{FCEC9272-47CF-4EAE-A08B-2EF63D65AA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8926153" y="1588032"/>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74">
              <a:extLst>
                <a:ext uri="{FF2B5EF4-FFF2-40B4-BE49-F238E27FC236}">
                  <a16:creationId xmlns:a16="http://schemas.microsoft.com/office/drawing/2014/main" id="{3041EDD4-19D0-4220-B3D9-5FCB27CE9B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5268" y="18033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7">
              <a:extLst>
                <a:ext uri="{FF2B5EF4-FFF2-40B4-BE49-F238E27FC236}">
                  <a16:creationId xmlns:a16="http://schemas.microsoft.com/office/drawing/2014/main" id="{8A14A123-7D0D-4DC8-8B1F-A66AB33FA0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09094" y="1592912"/>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4">
              <a:extLst>
                <a:ext uri="{FF2B5EF4-FFF2-40B4-BE49-F238E27FC236}">
                  <a16:creationId xmlns:a16="http://schemas.microsoft.com/office/drawing/2014/main" id="{2030087C-1C32-4524-9EC8-A6C959ACE1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45222" y="-16242"/>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102">
              <a:extLst>
                <a:ext uri="{FF2B5EF4-FFF2-40B4-BE49-F238E27FC236}">
                  <a16:creationId xmlns:a16="http://schemas.microsoft.com/office/drawing/2014/main" id="{99B7905C-12E5-4698-BD4D-1DCCEBAD87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32002" y="353940"/>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03">
              <a:extLst>
                <a:ext uri="{FF2B5EF4-FFF2-40B4-BE49-F238E27FC236}">
                  <a16:creationId xmlns:a16="http://schemas.microsoft.com/office/drawing/2014/main" id="{35C7C831-B97B-4B80-BDBE-2C4875CDD4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11769" y="674083"/>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117">
              <a:extLst>
                <a:ext uri="{FF2B5EF4-FFF2-40B4-BE49-F238E27FC236}">
                  <a16:creationId xmlns:a16="http://schemas.microsoft.com/office/drawing/2014/main" id="{C20C0AFA-B347-4C14-AAC2-613B1600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673103" y="725792"/>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18">
              <a:extLst>
                <a:ext uri="{FF2B5EF4-FFF2-40B4-BE49-F238E27FC236}">
                  <a16:creationId xmlns:a16="http://schemas.microsoft.com/office/drawing/2014/main" id="{F5CB8ACF-C187-4C42-9B63-F951655A7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44001" y="13276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119">
              <a:extLst>
                <a:ext uri="{FF2B5EF4-FFF2-40B4-BE49-F238E27FC236}">
                  <a16:creationId xmlns:a16="http://schemas.microsoft.com/office/drawing/2014/main" id="{4976B363-CBE4-4E9E-B5EC-C70CEB96D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526410" y="1091975"/>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36">
              <a:extLst>
                <a:ext uri="{FF2B5EF4-FFF2-40B4-BE49-F238E27FC236}">
                  <a16:creationId xmlns:a16="http://schemas.microsoft.com/office/drawing/2014/main" id="{658B0B95-41C6-485C-9E9A-28792903AA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307340" y="384541"/>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137">
              <a:extLst>
                <a:ext uri="{FF2B5EF4-FFF2-40B4-BE49-F238E27FC236}">
                  <a16:creationId xmlns:a16="http://schemas.microsoft.com/office/drawing/2014/main" id="{538500B6-933F-44F9-9C7D-8D152455B3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90160" y="79448"/>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39">
              <a:extLst>
                <a:ext uri="{FF2B5EF4-FFF2-40B4-BE49-F238E27FC236}">
                  <a16:creationId xmlns:a16="http://schemas.microsoft.com/office/drawing/2014/main" id="{6EA55EB3-0E03-48E4-8EDA-7ECEDA63EB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80534" y="1526329"/>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43">
              <a:extLst>
                <a:ext uri="{FF2B5EF4-FFF2-40B4-BE49-F238E27FC236}">
                  <a16:creationId xmlns:a16="http://schemas.microsoft.com/office/drawing/2014/main" id="{581B9ABA-B536-4F1D-A766-D585E0F12F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79711" y="65251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44">
              <a:extLst>
                <a:ext uri="{FF2B5EF4-FFF2-40B4-BE49-F238E27FC236}">
                  <a16:creationId xmlns:a16="http://schemas.microsoft.com/office/drawing/2014/main" id="{86601D24-0C68-41F1-97EB-69DAAB25CA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36152" y="919613"/>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45">
              <a:extLst>
                <a:ext uri="{FF2B5EF4-FFF2-40B4-BE49-F238E27FC236}">
                  <a16:creationId xmlns:a16="http://schemas.microsoft.com/office/drawing/2014/main" id="{CBC708B2-18FC-4108-8CC5-3DA4634AB2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255461" y="1170194"/>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1664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9239DF-EAA4-47C3-B4E3-79C6BCB243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93" y="5267"/>
            <a:ext cx="6635041"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04BC93A3-1435-AE8D-10E9-A30B86C0564F}"/>
              </a:ext>
            </a:extLst>
          </p:cNvPr>
          <p:cNvSpPr>
            <a:spLocks noGrp="1"/>
          </p:cNvSpPr>
          <p:nvPr>
            <p:ph type="title"/>
          </p:nvPr>
        </p:nvSpPr>
        <p:spPr>
          <a:xfrm>
            <a:off x="469386" y="430599"/>
            <a:ext cx="5110909" cy="1691969"/>
          </a:xfrm>
        </p:spPr>
        <p:txBody>
          <a:bodyPr>
            <a:normAutofit/>
          </a:bodyPr>
          <a:lstStyle/>
          <a:p>
            <a:pPr algn="ctr"/>
            <a:r>
              <a:rPr lang="en-US" dirty="0"/>
              <a:t>Dataset</a:t>
            </a:r>
          </a:p>
        </p:txBody>
      </p:sp>
      <p:sp>
        <p:nvSpPr>
          <p:cNvPr id="4" name="Content Placeholder 3">
            <a:extLst>
              <a:ext uri="{FF2B5EF4-FFF2-40B4-BE49-F238E27FC236}">
                <a16:creationId xmlns:a16="http://schemas.microsoft.com/office/drawing/2014/main" id="{B18B4E86-6121-C911-24FF-B8008BB3CD1C}"/>
              </a:ext>
            </a:extLst>
          </p:cNvPr>
          <p:cNvSpPr>
            <a:spLocks noGrp="1"/>
          </p:cNvSpPr>
          <p:nvPr>
            <p:ph idx="1"/>
          </p:nvPr>
        </p:nvSpPr>
        <p:spPr>
          <a:xfrm>
            <a:off x="469386" y="1594412"/>
            <a:ext cx="5581687" cy="4700605"/>
          </a:xfrm>
        </p:spPr>
        <p:txBody>
          <a:bodyPr>
            <a:normAutofit fontScale="92500" lnSpcReduction="20000"/>
          </a:bodyPr>
          <a:lstStyle/>
          <a:p>
            <a:pPr>
              <a:lnSpc>
                <a:spcPct val="140000"/>
              </a:lnSpc>
            </a:pPr>
            <a:r>
              <a:rPr lang="en-US" sz="1400" dirty="0"/>
              <a:t>The data consists of </a:t>
            </a:r>
            <a:r>
              <a:rPr lang="en-US" sz="1400" b="0" i="0" u="none" strike="noStrike" dirty="0">
                <a:effectLst/>
              </a:rPr>
              <a:t>images segmented into various dog breed folders</a:t>
            </a:r>
            <a:r>
              <a:rPr lang="en-US" sz="1400" dirty="0"/>
              <a:t>. </a:t>
            </a:r>
          </a:p>
          <a:p>
            <a:pPr>
              <a:lnSpc>
                <a:spcPct val="140000"/>
              </a:lnSpc>
            </a:pPr>
            <a:r>
              <a:rPr lang="en-US" sz="1400" dirty="0"/>
              <a:t>The images are in ‘.</a:t>
            </a:r>
            <a:r>
              <a:rPr lang="en-US" sz="1400" b="1" dirty="0"/>
              <a:t>jpg</a:t>
            </a:r>
            <a:r>
              <a:rPr lang="en-US" sz="1400" dirty="0"/>
              <a:t>’ format.</a:t>
            </a:r>
          </a:p>
          <a:p>
            <a:pPr>
              <a:lnSpc>
                <a:spcPct val="140000"/>
              </a:lnSpc>
            </a:pPr>
            <a:r>
              <a:rPr lang="en-US" sz="1400" dirty="0"/>
              <a:t>There are total of 541 images across all classes and distinct into 8 dog breed classes in dataset.  Each class is label representing a specific dog breed.</a:t>
            </a:r>
          </a:p>
          <a:p>
            <a:pPr>
              <a:lnSpc>
                <a:spcPct val="140000"/>
              </a:lnSpc>
            </a:pPr>
            <a:r>
              <a:rPr lang="en-US" sz="1400" b="0" i="0" u="none" strike="noStrike" dirty="0">
                <a:effectLst/>
              </a:rPr>
              <a:t>Data points in each class:</a:t>
            </a:r>
          </a:p>
          <a:p>
            <a:pPr lvl="4">
              <a:lnSpc>
                <a:spcPct val="140000"/>
              </a:lnSpc>
            </a:pPr>
            <a:r>
              <a:rPr lang="en-US" b="1" i="0" u="none" strike="noStrike" dirty="0">
                <a:effectLst/>
              </a:rPr>
              <a:t>Rottweiler</a:t>
            </a:r>
            <a:r>
              <a:rPr lang="en-US" b="0" i="0" u="none" strike="noStrike" dirty="0">
                <a:effectLst/>
              </a:rPr>
              <a:t>: 78 images</a:t>
            </a:r>
          </a:p>
          <a:p>
            <a:pPr lvl="4">
              <a:lnSpc>
                <a:spcPct val="140000"/>
              </a:lnSpc>
            </a:pPr>
            <a:r>
              <a:rPr lang="en-US" b="1" i="0" u="none" strike="noStrike" dirty="0">
                <a:effectLst/>
              </a:rPr>
              <a:t>Dalmatian</a:t>
            </a:r>
            <a:r>
              <a:rPr lang="en-US" b="0" i="0" u="none" strike="noStrike" dirty="0">
                <a:effectLst/>
              </a:rPr>
              <a:t>: 51 images</a:t>
            </a:r>
          </a:p>
          <a:p>
            <a:pPr lvl="4">
              <a:lnSpc>
                <a:spcPct val="140000"/>
              </a:lnSpc>
            </a:pPr>
            <a:r>
              <a:rPr lang="en-US" b="1" i="0" u="none" strike="noStrike" dirty="0">
                <a:effectLst/>
              </a:rPr>
              <a:t>German-Shepherd</a:t>
            </a:r>
            <a:r>
              <a:rPr lang="en-US" b="0" i="0" u="none" strike="noStrike" dirty="0">
                <a:effectLst/>
              </a:rPr>
              <a:t>: 76 images</a:t>
            </a:r>
          </a:p>
          <a:p>
            <a:pPr lvl="4">
              <a:lnSpc>
                <a:spcPct val="140000"/>
              </a:lnSpc>
            </a:pPr>
            <a:r>
              <a:rPr lang="en-US" b="1" i="0" u="none" strike="noStrike" dirty="0">
                <a:effectLst/>
              </a:rPr>
              <a:t>Beagle</a:t>
            </a:r>
            <a:r>
              <a:rPr lang="en-US" b="0" i="0" u="none" strike="noStrike" dirty="0">
                <a:effectLst/>
              </a:rPr>
              <a:t>: 83 images</a:t>
            </a:r>
          </a:p>
          <a:p>
            <a:pPr lvl="4">
              <a:lnSpc>
                <a:spcPct val="140000"/>
              </a:lnSpc>
            </a:pPr>
            <a:r>
              <a:rPr lang="en-US" b="1" i="0" u="none" strike="noStrike" dirty="0">
                <a:effectLst/>
              </a:rPr>
              <a:t>Husky</a:t>
            </a:r>
            <a:r>
              <a:rPr lang="en-US" b="0" i="0" u="none" strike="noStrike" dirty="0">
                <a:effectLst/>
              </a:rPr>
              <a:t>: 71 images</a:t>
            </a:r>
          </a:p>
          <a:p>
            <a:pPr lvl="4">
              <a:lnSpc>
                <a:spcPct val="140000"/>
              </a:lnSpc>
            </a:pPr>
            <a:r>
              <a:rPr lang="en-US" b="1" i="0" u="none" strike="noStrike" dirty="0">
                <a:effectLst/>
              </a:rPr>
              <a:t>Poodle</a:t>
            </a:r>
            <a:r>
              <a:rPr lang="en-US" b="0" i="0" u="none" strike="noStrike" dirty="0">
                <a:effectLst/>
              </a:rPr>
              <a:t>: 56 images</a:t>
            </a:r>
          </a:p>
          <a:p>
            <a:pPr lvl="4">
              <a:lnSpc>
                <a:spcPct val="140000"/>
              </a:lnSpc>
            </a:pPr>
            <a:r>
              <a:rPr lang="en-US" b="1" i="0" u="none" strike="noStrike" dirty="0">
                <a:effectLst/>
              </a:rPr>
              <a:t>Bulldog</a:t>
            </a:r>
            <a:r>
              <a:rPr lang="en-US" b="0" i="0" u="none" strike="noStrike" dirty="0">
                <a:effectLst/>
              </a:rPr>
              <a:t>: 76 images</a:t>
            </a:r>
          </a:p>
          <a:p>
            <a:pPr lvl="4">
              <a:lnSpc>
                <a:spcPct val="140000"/>
              </a:lnSpc>
            </a:pPr>
            <a:r>
              <a:rPr lang="en-US" b="1" i="0" u="none" strike="noStrike" dirty="0">
                <a:effectLst/>
              </a:rPr>
              <a:t>Labrador-Retriever</a:t>
            </a:r>
            <a:r>
              <a:rPr lang="en-US" b="0" i="0" u="none" strike="noStrike" dirty="0">
                <a:effectLst/>
              </a:rPr>
              <a:t>: 50 images</a:t>
            </a:r>
            <a:endParaRPr lang="en-US" dirty="0"/>
          </a:p>
          <a:p>
            <a:pPr marL="0" indent="0">
              <a:lnSpc>
                <a:spcPct val="140000"/>
              </a:lnSpc>
              <a:buNone/>
            </a:pPr>
            <a:endParaRPr lang="en-US" sz="900" dirty="0"/>
          </a:p>
        </p:txBody>
      </p:sp>
      <p:pic>
        <p:nvPicPr>
          <p:cNvPr id="6" name="Picture 5" descr="Icons of different breeds of dogs">
            <a:extLst>
              <a:ext uri="{FF2B5EF4-FFF2-40B4-BE49-F238E27FC236}">
                <a16:creationId xmlns:a16="http://schemas.microsoft.com/office/drawing/2014/main" id="{5BC6EB91-6AF9-DE99-3BD7-B0919BC34BA0}"/>
              </a:ext>
            </a:extLst>
          </p:cNvPr>
          <p:cNvPicPr>
            <a:picLocks noChangeAspect="1"/>
          </p:cNvPicPr>
          <p:nvPr/>
        </p:nvPicPr>
        <p:blipFill rotWithShape="1">
          <a:blip r:embed="rId2"/>
          <a:srcRect l="26278" r="23238" b="1"/>
          <a:stretch/>
        </p:blipFill>
        <p:spPr>
          <a:xfrm>
            <a:off x="6645834" y="1"/>
            <a:ext cx="5546166" cy="6866192"/>
          </a:xfrm>
          <a:prstGeom prst="rect">
            <a:avLst/>
          </a:prstGeom>
        </p:spPr>
      </p:pic>
      <p:grpSp>
        <p:nvGrpSpPr>
          <p:cNvPr id="14" name="Group 13">
            <a:extLst>
              <a:ext uri="{FF2B5EF4-FFF2-40B4-BE49-F238E27FC236}">
                <a16:creationId xmlns:a16="http://schemas.microsoft.com/office/drawing/2014/main" id="{3389B237-4CAB-4403-A95C-C04D71F4B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45458" y="-31769"/>
            <a:ext cx="510538" cy="6804779"/>
            <a:chOff x="11445458" y="-31769"/>
            <a:chExt cx="510538" cy="6804779"/>
          </a:xfrm>
        </p:grpSpPr>
        <p:sp>
          <p:nvSpPr>
            <p:cNvPr id="15"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7521" y="666336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3">
              <a:extLst>
                <a:ext uri="{FF2B5EF4-FFF2-40B4-BE49-F238E27FC236}">
                  <a16:creationId xmlns:a16="http://schemas.microsoft.com/office/drawing/2014/main" id="{0E53B701-E5D9-4269-97AD-69F3087D28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8634" y="742112"/>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51">
              <a:extLst>
                <a:ext uri="{FF2B5EF4-FFF2-40B4-BE49-F238E27FC236}">
                  <a16:creationId xmlns:a16="http://schemas.microsoft.com/office/drawing/2014/main" id="{53F3EB0D-ADA8-4F65-9811-0A990FE6BE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06592" y="959823"/>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53">
              <a:extLst>
                <a:ext uri="{FF2B5EF4-FFF2-40B4-BE49-F238E27FC236}">
                  <a16:creationId xmlns:a16="http://schemas.microsoft.com/office/drawing/2014/main" id="{7FC10137-17E1-4C6D-B7A2-CD86B7C148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678" y="119859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54">
              <a:extLst>
                <a:ext uri="{FF2B5EF4-FFF2-40B4-BE49-F238E27FC236}">
                  <a16:creationId xmlns:a16="http://schemas.microsoft.com/office/drawing/2014/main" id="{983715DD-6794-4B57-8585-E0EFF671E7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8560" y="447364"/>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55">
              <a:extLst>
                <a:ext uri="{FF2B5EF4-FFF2-40B4-BE49-F238E27FC236}">
                  <a16:creationId xmlns:a16="http://schemas.microsoft.com/office/drawing/2014/main" id="{6B8B9805-E14F-4943-B15E-48460BFD60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538" y="140819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56">
              <a:extLst>
                <a:ext uri="{FF2B5EF4-FFF2-40B4-BE49-F238E27FC236}">
                  <a16:creationId xmlns:a16="http://schemas.microsoft.com/office/drawing/2014/main" id="{112C42C6-34DE-404D-B18A-8E94E76A3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94234" y="223823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57">
              <a:extLst>
                <a:ext uri="{FF2B5EF4-FFF2-40B4-BE49-F238E27FC236}">
                  <a16:creationId xmlns:a16="http://schemas.microsoft.com/office/drawing/2014/main" id="{105114E3-B528-44FB-AD64-31F7940A6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80687" y="1617942"/>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59">
              <a:extLst>
                <a:ext uri="{FF2B5EF4-FFF2-40B4-BE49-F238E27FC236}">
                  <a16:creationId xmlns:a16="http://schemas.microsoft.com/office/drawing/2014/main" id="{66162961-2E66-4F1D-AD08-A09C28C5E0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0137" y="20029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0">
              <a:extLst>
                <a:ext uri="{FF2B5EF4-FFF2-40B4-BE49-F238E27FC236}">
                  <a16:creationId xmlns:a16="http://schemas.microsoft.com/office/drawing/2014/main" id="{7DF10D80-7F03-41B7-BF83-7086CFB705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5368" y="1847736"/>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61">
              <a:extLst>
                <a:ext uri="{FF2B5EF4-FFF2-40B4-BE49-F238E27FC236}">
                  <a16:creationId xmlns:a16="http://schemas.microsoft.com/office/drawing/2014/main" id="{60E5BEF8-88A7-4088-8382-FC596B16B94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4067" y="-12868"/>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0903" y="665835"/>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275" y="89688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7934" y="1134675"/>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81">
              <a:extLst>
                <a:ext uri="{FF2B5EF4-FFF2-40B4-BE49-F238E27FC236}">
                  <a16:creationId xmlns:a16="http://schemas.microsoft.com/office/drawing/2014/main" id="{884943FC-F8F5-47A2-8C6C-AD8385B0F3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0984" y="2147729"/>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82">
              <a:extLst>
                <a:ext uri="{FF2B5EF4-FFF2-40B4-BE49-F238E27FC236}">
                  <a16:creationId xmlns:a16="http://schemas.microsoft.com/office/drawing/2014/main" id="{FBD1CFD7-B550-428B-99C5-E70AE1117A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820" y="1925276"/>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83">
              <a:extLst>
                <a:ext uri="{FF2B5EF4-FFF2-40B4-BE49-F238E27FC236}">
                  <a16:creationId xmlns:a16="http://schemas.microsoft.com/office/drawing/2014/main" id="{86464553-DBB1-4FDD-A906-723DE0BFAF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1377" y="1610488"/>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2393" y="461249"/>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6789" y="39307"/>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9">
              <a:extLst>
                <a:ext uri="{FF2B5EF4-FFF2-40B4-BE49-F238E27FC236}">
                  <a16:creationId xmlns:a16="http://schemas.microsoft.com/office/drawing/2014/main" id="{363F6E9F-7E05-4464-BE66-BB27B4589D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165" y="1398137"/>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0">
              <a:extLst>
                <a:ext uri="{FF2B5EF4-FFF2-40B4-BE49-F238E27FC236}">
                  <a16:creationId xmlns:a16="http://schemas.microsoft.com/office/drawing/2014/main" id="{CE4367E1-2C4E-4A0B-A9E2-2DC3B3BCD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65017" y="2021046"/>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5">
              <a:extLst>
                <a:ext uri="{FF2B5EF4-FFF2-40B4-BE49-F238E27FC236}">
                  <a16:creationId xmlns:a16="http://schemas.microsoft.com/office/drawing/2014/main" id="{EE215DA3-ED82-4F29-9835-DD3B5ADD4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839032" y="202351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53729" y="2612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32">
              <a:extLst>
                <a:ext uri="{FF2B5EF4-FFF2-40B4-BE49-F238E27FC236}">
                  <a16:creationId xmlns:a16="http://schemas.microsoft.com/office/drawing/2014/main" id="{9873A13E-F493-4022-9CDB-496767477D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3710" y="3240972"/>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33">
              <a:extLst>
                <a:ext uri="{FF2B5EF4-FFF2-40B4-BE49-F238E27FC236}">
                  <a16:creationId xmlns:a16="http://schemas.microsoft.com/office/drawing/2014/main" id="{631ED96D-0634-4E7F-BE08-A8ACAA0A64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623" y="433228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34">
              <a:extLst>
                <a:ext uri="{FF2B5EF4-FFF2-40B4-BE49-F238E27FC236}">
                  <a16:creationId xmlns:a16="http://schemas.microsoft.com/office/drawing/2014/main" id="{D43F1416-268F-487F-ABB4-1C62E6C68B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7553" y="532960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35">
              <a:extLst>
                <a:ext uri="{FF2B5EF4-FFF2-40B4-BE49-F238E27FC236}">
                  <a16:creationId xmlns:a16="http://schemas.microsoft.com/office/drawing/2014/main" id="{E5E99890-1E26-4DDC-8F50-128C4875BA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73205" y="454051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59914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37">
              <a:extLst>
                <a:ext uri="{FF2B5EF4-FFF2-40B4-BE49-F238E27FC236}">
                  <a16:creationId xmlns:a16="http://schemas.microsoft.com/office/drawing/2014/main" id="{666093C3-5DCC-4A45-897C-F2C5CA94AC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7108" y="3005032"/>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38">
              <a:extLst>
                <a:ext uri="{FF2B5EF4-FFF2-40B4-BE49-F238E27FC236}">
                  <a16:creationId xmlns:a16="http://schemas.microsoft.com/office/drawing/2014/main" id="{E5879CC9-6134-4E28-8170-9DD4240CC5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777" y="4845128"/>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39">
              <a:extLst>
                <a:ext uri="{FF2B5EF4-FFF2-40B4-BE49-F238E27FC236}">
                  <a16:creationId xmlns:a16="http://schemas.microsoft.com/office/drawing/2014/main" id="{52B9234F-7351-4670-9340-3ABC48A30B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6885" y="5086249"/>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0">
              <a:extLst>
                <a:ext uri="{FF2B5EF4-FFF2-40B4-BE49-F238E27FC236}">
                  <a16:creationId xmlns:a16="http://schemas.microsoft.com/office/drawing/2014/main" id="{3F67C8B5-D925-449D-BCA7-7517305514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51849" y="2542950"/>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45342" y="622350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3510" y="55415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44">
              <a:extLst>
                <a:ext uri="{FF2B5EF4-FFF2-40B4-BE49-F238E27FC236}">
                  <a16:creationId xmlns:a16="http://schemas.microsoft.com/office/drawing/2014/main" id="{52175DC6-FE35-414D-B1FC-53870E0F6B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37300" y="402564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5149" y="5781473"/>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46">
              <a:extLst>
                <a:ext uri="{FF2B5EF4-FFF2-40B4-BE49-F238E27FC236}">
                  <a16:creationId xmlns:a16="http://schemas.microsoft.com/office/drawing/2014/main" id="{8AAA7A16-3076-4557-9DC3-297D83248E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64208" y="277556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47">
              <a:extLst>
                <a:ext uri="{FF2B5EF4-FFF2-40B4-BE49-F238E27FC236}">
                  <a16:creationId xmlns:a16="http://schemas.microsoft.com/office/drawing/2014/main" id="{62AFF181-4F3A-40CE-BC79-BD8D97E0C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22353" y="379452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48">
              <a:extLst>
                <a:ext uri="{FF2B5EF4-FFF2-40B4-BE49-F238E27FC236}">
                  <a16:creationId xmlns:a16="http://schemas.microsoft.com/office/drawing/2014/main" id="{E9EE8F9C-63EF-41F7-90AC-95F093366F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717610" y="3561050"/>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62">
              <a:extLst>
                <a:ext uri="{FF2B5EF4-FFF2-40B4-BE49-F238E27FC236}">
                  <a16:creationId xmlns:a16="http://schemas.microsoft.com/office/drawing/2014/main" id="{F99D5EE6-2CC4-4A54-9A07-4734713E7A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8042" y="289536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63">
              <a:extLst>
                <a:ext uri="{FF2B5EF4-FFF2-40B4-BE49-F238E27FC236}">
                  <a16:creationId xmlns:a16="http://schemas.microsoft.com/office/drawing/2014/main" id="{DC83D62C-4898-4734-893F-7FE7A2D706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9400" y="4033977"/>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64">
              <a:extLst>
                <a:ext uri="{FF2B5EF4-FFF2-40B4-BE49-F238E27FC236}">
                  <a16:creationId xmlns:a16="http://schemas.microsoft.com/office/drawing/2014/main" id="{EFA4198B-E065-405F-84E4-B0220DCEF9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351" y="2627056"/>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65">
              <a:extLst>
                <a:ext uri="{FF2B5EF4-FFF2-40B4-BE49-F238E27FC236}">
                  <a16:creationId xmlns:a16="http://schemas.microsoft.com/office/drawing/2014/main" id="{F6D1AC12-FB95-4593-BF80-DABEDD4E3E6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7982" y="377107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6">
              <a:extLst>
                <a:ext uri="{FF2B5EF4-FFF2-40B4-BE49-F238E27FC236}">
                  <a16:creationId xmlns:a16="http://schemas.microsoft.com/office/drawing/2014/main" id="{9F41615F-3978-4890-992E-1D44D0D914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64" y="5317507"/>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7">
              <a:extLst>
                <a:ext uri="{FF2B5EF4-FFF2-40B4-BE49-F238E27FC236}">
                  <a16:creationId xmlns:a16="http://schemas.microsoft.com/office/drawing/2014/main" id="{293C0AD6-F904-4337-8CAB-2FF649834B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5944" y="4533529"/>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68">
              <a:extLst>
                <a:ext uri="{FF2B5EF4-FFF2-40B4-BE49-F238E27FC236}">
                  <a16:creationId xmlns:a16="http://schemas.microsoft.com/office/drawing/2014/main" id="{E68410D4-6ED4-4651-8543-78B0AB57A2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3332" y="3190789"/>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2589" y="5599752"/>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802" y="619149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1">
              <a:extLst>
                <a:ext uri="{FF2B5EF4-FFF2-40B4-BE49-F238E27FC236}">
                  <a16:creationId xmlns:a16="http://schemas.microsoft.com/office/drawing/2014/main" id="{6CC97770-31D6-46F7-9608-9D96AEF4A1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4132" y="5079102"/>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72">
              <a:extLst>
                <a:ext uri="{FF2B5EF4-FFF2-40B4-BE49-F238E27FC236}">
                  <a16:creationId xmlns:a16="http://schemas.microsoft.com/office/drawing/2014/main" id="{1F6A0344-12D8-457F-B2C4-BF6ABC3F97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0869" y="4852243"/>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73">
              <a:extLst>
                <a:ext uri="{FF2B5EF4-FFF2-40B4-BE49-F238E27FC236}">
                  <a16:creationId xmlns:a16="http://schemas.microsoft.com/office/drawing/2014/main" id="{A659A3FC-205E-41C5-90D8-2909635C66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742" y="4352608"/>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694" y="59328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75">
              <a:extLst>
                <a:ext uri="{FF2B5EF4-FFF2-40B4-BE49-F238E27FC236}">
                  <a16:creationId xmlns:a16="http://schemas.microsoft.com/office/drawing/2014/main" id="{A337719B-635F-4455-A8E8-6983D9B3DE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38703" y="2387288"/>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77">
              <a:extLst>
                <a:ext uri="{FF2B5EF4-FFF2-40B4-BE49-F238E27FC236}">
                  <a16:creationId xmlns:a16="http://schemas.microsoft.com/office/drawing/2014/main" id="{665D8F7B-6125-4923-82FD-4541506B66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3949" y="35515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30208" y="637939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4699" y="66336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18248" y="5648840"/>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41620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B38DF-8284-DCF1-809D-4A12F69A6BD8}"/>
              </a:ext>
            </a:extLst>
          </p:cNvPr>
          <p:cNvSpPr>
            <a:spLocks noGrp="1"/>
          </p:cNvSpPr>
          <p:nvPr>
            <p:ph type="title"/>
          </p:nvPr>
        </p:nvSpPr>
        <p:spPr>
          <a:xfrm>
            <a:off x="1422399" y="701749"/>
            <a:ext cx="9343065" cy="999460"/>
          </a:xfrm>
        </p:spPr>
        <p:txBody>
          <a:bodyPr>
            <a:normAutofit/>
          </a:bodyPr>
          <a:lstStyle/>
          <a:p>
            <a:pPr algn="ctr"/>
            <a:r>
              <a:rPr lang="en-US" dirty="0"/>
              <a:t>Data preprocessing </a:t>
            </a:r>
            <a:endParaRPr lang="en-US"/>
          </a:p>
        </p:txBody>
      </p:sp>
      <p:sp>
        <p:nvSpPr>
          <p:cNvPr id="11" name="Rectangle 10">
            <a:extLst>
              <a:ext uri="{FF2B5EF4-FFF2-40B4-BE49-F238E27FC236}">
                <a16:creationId xmlns:a16="http://schemas.microsoft.com/office/drawing/2014/main" id="{CDA16EB2-8F47-4759-A206-DA4D0FF38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6901"/>
            <a:ext cx="12192000" cy="49911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6D78F5E6-8E6A-8D24-2F9F-3F34D84DB897}"/>
              </a:ext>
            </a:extLst>
          </p:cNvPr>
          <p:cNvGraphicFramePr>
            <a:graphicFrameLocks noGrp="1"/>
          </p:cNvGraphicFramePr>
          <p:nvPr>
            <p:ph idx="1"/>
            <p:extLst>
              <p:ext uri="{D42A27DB-BD31-4B8C-83A1-F6EECF244321}">
                <p14:modId xmlns:p14="http://schemas.microsoft.com/office/powerpoint/2010/main" val="1095674454"/>
              </p:ext>
            </p:extLst>
          </p:nvPr>
        </p:nvGraphicFramePr>
        <p:xfrm>
          <a:off x="444843" y="1866900"/>
          <a:ext cx="11175657" cy="44073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643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7" name="Group 17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7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35" name="Rectangle 234">
            <a:extLst>
              <a:ext uri="{FF2B5EF4-FFF2-40B4-BE49-F238E27FC236}">
                <a16:creationId xmlns:a16="http://schemas.microsoft.com/office/drawing/2014/main" id="{97C4728D-3F6E-48CA-972C-88E8ED67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FAC2A-A7E7-B08A-9FED-421708A9413E}"/>
              </a:ext>
            </a:extLst>
          </p:cNvPr>
          <p:cNvSpPr>
            <a:spLocks noGrp="1"/>
          </p:cNvSpPr>
          <p:nvPr>
            <p:ph type="title"/>
          </p:nvPr>
        </p:nvSpPr>
        <p:spPr>
          <a:xfrm>
            <a:off x="411168" y="316306"/>
            <a:ext cx="6520402" cy="1372823"/>
          </a:xfrm>
        </p:spPr>
        <p:txBody>
          <a:bodyPr vert="horz" lIns="91440" tIns="45720" rIns="91440" bIns="45720" rtlCol="0" anchor="ctr">
            <a:normAutofit/>
          </a:bodyPr>
          <a:lstStyle/>
          <a:p>
            <a:r>
              <a:rPr lang="en-US" sz="4000" dirty="0"/>
              <a:t>Multidimensional Scaling (MDS)</a:t>
            </a:r>
            <a:r>
              <a:rPr lang="en-US" sz="4000" kern="1200" dirty="0">
                <a:solidFill>
                  <a:schemeClr val="tx2"/>
                </a:solidFill>
                <a:latin typeface="+mj-lt"/>
                <a:ea typeface="+mj-ea"/>
                <a:cs typeface="+mj-cs"/>
              </a:rPr>
              <a:t> </a:t>
            </a:r>
          </a:p>
        </p:txBody>
      </p:sp>
      <p:sp>
        <p:nvSpPr>
          <p:cNvPr id="19" name="Text Placeholder 18">
            <a:extLst>
              <a:ext uri="{FF2B5EF4-FFF2-40B4-BE49-F238E27FC236}">
                <a16:creationId xmlns:a16="http://schemas.microsoft.com/office/drawing/2014/main" id="{4D3172F4-7D72-75C2-AA65-A2F01F32EA52}"/>
              </a:ext>
            </a:extLst>
          </p:cNvPr>
          <p:cNvSpPr>
            <a:spLocks noGrp="1"/>
          </p:cNvSpPr>
          <p:nvPr>
            <p:ph type="body" sz="half" idx="2"/>
          </p:nvPr>
        </p:nvSpPr>
        <p:spPr>
          <a:xfrm>
            <a:off x="294317" y="1563663"/>
            <a:ext cx="6528577" cy="5057212"/>
          </a:xfrm>
        </p:spPr>
        <p:txBody>
          <a:bodyPr vert="horz" lIns="91440" tIns="45720" rIns="91440" bIns="45720" rtlCol="0">
            <a:normAutofit/>
          </a:bodyPr>
          <a:lstStyle/>
          <a:p>
            <a:pPr algn="l">
              <a:buFont typeface="Arial" panose="020B0604020202020204" pitchFamily="34" charset="0"/>
              <a:buChar char="•"/>
            </a:pPr>
            <a:r>
              <a:rPr lang="en-US" b="1" i="0" u="none" strike="noStrike" dirty="0">
                <a:solidFill>
                  <a:srgbClr val="374151"/>
                </a:solidFill>
                <a:effectLst/>
              </a:rPr>
              <a:t>MDS Types</a:t>
            </a:r>
            <a:r>
              <a:rPr lang="en-US" b="0" i="0" u="none" strike="noStrike" dirty="0">
                <a:solidFill>
                  <a:srgbClr val="374151"/>
                </a:solidFill>
                <a:effectLst/>
              </a:rPr>
              <a:t>:</a:t>
            </a:r>
          </a:p>
          <a:p>
            <a:pPr marL="742950" lvl="1" indent="-285750" algn="l">
              <a:buFont typeface="Arial" panose="020B0604020202020204" pitchFamily="34" charset="0"/>
              <a:buChar char="•"/>
            </a:pPr>
            <a:r>
              <a:rPr lang="en-US" b="1" i="0" u="none" strike="noStrike" dirty="0">
                <a:solidFill>
                  <a:srgbClr val="374151"/>
                </a:solidFill>
                <a:effectLst/>
              </a:rPr>
              <a:t>Metric MDS (True)</a:t>
            </a:r>
            <a:r>
              <a:rPr lang="en-US" b="0" i="0" u="none" strike="noStrike" dirty="0">
                <a:solidFill>
                  <a:srgbClr val="374151"/>
                </a:solidFill>
                <a:effectLst/>
              </a:rPr>
              <a:t>: Preserves the actual distances between breeds. Represents direct translations of relationships from the original space to the visual space.</a:t>
            </a:r>
          </a:p>
          <a:p>
            <a:pPr marL="742950" lvl="1" indent="-285750" algn="l">
              <a:buFont typeface="Arial" panose="020B0604020202020204" pitchFamily="34" charset="0"/>
              <a:buChar char="•"/>
            </a:pPr>
            <a:r>
              <a:rPr lang="en-US" b="1" i="0" u="none" strike="noStrike" dirty="0">
                <a:solidFill>
                  <a:srgbClr val="374151"/>
                </a:solidFill>
                <a:effectLst/>
              </a:rPr>
              <a:t>Non-metric MDS (False)</a:t>
            </a:r>
            <a:r>
              <a:rPr lang="en-US" b="0" i="0" u="none" strike="noStrike" dirty="0">
                <a:solidFill>
                  <a:srgbClr val="374151"/>
                </a:solidFill>
                <a:effectLst/>
              </a:rPr>
              <a:t>: Maintains the rank order of distances. Ideal for capturing relative relationships without sticking to exact original distances.</a:t>
            </a:r>
          </a:p>
          <a:p>
            <a:pPr algn="l">
              <a:buFont typeface="Arial" panose="020B0604020202020204" pitchFamily="34" charset="0"/>
              <a:buChar char="•"/>
            </a:pPr>
            <a:r>
              <a:rPr lang="en-US" b="1" i="0" u="none" strike="noStrike" dirty="0">
                <a:solidFill>
                  <a:srgbClr val="374151"/>
                </a:solidFill>
                <a:effectLst/>
              </a:rPr>
              <a:t>Clusters</a:t>
            </a:r>
            <a:r>
              <a:rPr lang="en-US" b="0" i="0" u="none" strike="noStrike" dirty="0">
                <a:solidFill>
                  <a:srgbClr val="374151"/>
                </a:solidFill>
                <a:effectLst/>
              </a:rPr>
              <a:t>:</a:t>
            </a:r>
          </a:p>
          <a:p>
            <a:pPr marL="742950" lvl="1" indent="-285750" algn="l">
              <a:buFont typeface="Arial" panose="020B0604020202020204" pitchFamily="34" charset="0"/>
              <a:buChar char="•"/>
            </a:pPr>
            <a:r>
              <a:rPr lang="en-US" b="0" i="0" u="none" strike="noStrike" dirty="0">
                <a:solidFill>
                  <a:srgbClr val="374151"/>
                </a:solidFill>
                <a:effectLst/>
              </a:rPr>
              <a:t>Clusters represent groups of dog breeds that are similar in certain attributes.</a:t>
            </a:r>
          </a:p>
          <a:p>
            <a:pPr marL="285750" indent="-285750">
              <a:buFont typeface="Arial" panose="020B0604020202020204" pitchFamily="34" charset="0"/>
              <a:buChar char="•"/>
            </a:pPr>
            <a:endParaRPr lang="en-US" b="1" dirty="0"/>
          </a:p>
        </p:txBody>
      </p:sp>
      <p:pic>
        <p:nvPicPr>
          <p:cNvPr id="12" name="Picture 11" descr="A group of dots with numbers&#10;&#10;Description automatically generated with medium confidence">
            <a:extLst>
              <a:ext uri="{FF2B5EF4-FFF2-40B4-BE49-F238E27FC236}">
                <a16:creationId xmlns:a16="http://schemas.microsoft.com/office/drawing/2014/main" id="{DDDD0765-ADB8-27E6-26EB-A0215277A211}"/>
              </a:ext>
            </a:extLst>
          </p:cNvPr>
          <p:cNvPicPr>
            <a:picLocks noChangeAspect="1"/>
          </p:cNvPicPr>
          <p:nvPr/>
        </p:nvPicPr>
        <p:blipFill>
          <a:blip r:embed="rId3"/>
          <a:stretch>
            <a:fillRect/>
          </a:stretch>
        </p:blipFill>
        <p:spPr>
          <a:xfrm>
            <a:off x="8042618" y="366967"/>
            <a:ext cx="3663839" cy="1886877"/>
          </a:xfrm>
          <a:prstGeom prst="rect">
            <a:avLst/>
          </a:prstGeom>
        </p:spPr>
      </p:pic>
      <p:pic>
        <p:nvPicPr>
          <p:cNvPr id="14" name="Picture 13" descr="A screenshot of a graph&#10;&#10;Description automatically generated">
            <a:extLst>
              <a:ext uri="{FF2B5EF4-FFF2-40B4-BE49-F238E27FC236}">
                <a16:creationId xmlns:a16="http://schemas.microsoft.com/office/drawing/2014/main" id="{246C763D-34BF-3A60-E759-30032DCD30C4}"/>
              </a:ext>
            </a:extLst>
          </p:cNvPr>
          <p:cNvPicPr>
            <a:picLocks noChangeAspect="1"/>
          </p:cNvPicPr>
          <p:nvPr/>
        </p:nvPicPr>
        <p:blipFill>
          <a:blip r:embed="rId4"/>
          <a:stretch>
            <a:fillRect/>
          </a:stretch>
        </p:blipFill>
        <p:spPr>
          <a:xfrm>
            <a:off x="8024666" y="2387545"/>
            <a:ext cx="3622891" cy="1838615"/>
          </a:xfrm>
          <a:prstGeom prst="rect">
            <a:avLst/>
          </a:prstGeom>
        </p:spPr>
      </p:pic>
      <p:pic>
        <p:nvPicPr>
          <p:cNvPr id="10" name="Content Placeholder 9" descr="A screenshot of a graph&#10;&#10;Description automatically generated">
            <a:extLst>
              <a:ext uri="{FF2B5EF4-FFF2-40B4-BE49-F238E27FC236}">
                <a16:creationId xmlns:a16="http://schemas.microsoft.com/office/drawing/2014/main" id="{DB953FE7-A31C-FC71-E08A-102F58B48176}"/>
              </a:ext>
            </a:extLst>
          </p:cNvPr>
          <p:cNvPicPr>
            <a:picLocks noGrp="1" noChangeAspect="1"/>
          </p:cNvPicPr>
          <p:nvPr>
            <p:ph idx="1"/>
          </p:nvPr>
        </p:nvPicPr>
        <p:blipFill>
          <a:blip r:embed="rId5"/>
          <a:stretch>
            <a:fillRect/>
          </a:stretch>
        </p:blipFill>
        <p:spPr>
          <a:xfrm>
            <a:off x="7893127" y="4475830"/>
            <a:ext cx="3783599" cy="1853963"/>
          </a:xfrm>
          <a:prstGeom prst="rect">
            <a:avLst/>
          </a:prstGeom>
        </p:spPr>
      </p:pic>
      <p:grpSp>
        <p:nvGrpSpPr>
          <p:cNvPr id="236" name="Group 235">
            <a:extLst>
              <a:ext uri="{FF2B5EF4-FFF2-40B4-BE49-F238E27FC236}">
                <a16:creationId xmlns:a16="http://schemas.microsoft.com/office/drawing/2014/main" id="{D1034E56-D244-4493-B1AF-F52B3B3BDD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29840" y="26543"/>
            <a:ext cx="819768" cy="6858422"/>
            <a:chOff x="6971055" y="26543"/>
            <a:chExt cx="819768" cy="6858422"/>
          </a:xfrm>
        </p:grpSpPr>
        <p:grpSp>
          <p:nvGrpSpPr>
            <p:cNvPr id="86" name="Group 85">
              <a:extLst>
                <a:ext uri="{FF2B5EF4-FFF2-40B4-BE49-F238E27FC236}">
                  <a16:creationId xmlns:a16="http://schemas.microsoft.com/office/drawing/2014/main" id="{DA95C6A5-0DE6-43F6-B8D3-9CC40AB944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971055" y="26543"/>
              <a:ext cx="598291" cy="6858422"/>
              <a:chOff x="4812629" y="-1"/>
              <a:chExt cx="598291" cy="6858422"/>
            </a:xfrm>
            <a:solidFill>
              <a:schemeClr val="bg2">
                <a:lumMod val="90000"/>
              </a:schemeClr>
            </a:solidFill>
          </p:grpSpPr>
          <p:sp>
            <p:nvSpPr>
              <p:cNvPr id="237" name="Freeform 6">
                <a:extLst>
                  <a:ext uri="{FF2B5EF4-FFF2-40B4-BE49-F238E27FC236}">
                    <a16:creationId xmlns:a16="http://schemas.microsoft.com/office/drawing/2014/main" id="{98EF23AF-9292-4686-9491-D4670C70B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4661" y="272871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05">
                <a:extLst>
                  <a:ext uri="{FF2B5EF4-FFF2-40B4-BE49-F238E27FC236}">
                    <a16:creationId xmlns:a16="http://schemas.microsoft.com/office/drawing/2014/main" id="{7659F3B8-747F-4AD8-8A4F-8C32346CD8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18069" y="478302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06">
                <a:extLst>
                  <a:ext uri="{FF2B5EF4-FFF2-40B4-BE49-F238E27FC236}">
                    <a16:creationId xmlns:a16="http://schemas.microsoft.com/office/drawing/2014/main" id="{A7D7F77B-2595-4DF5-9A88-78625071A9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34636" y="617182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07">
                <a:extLst>
                  <a:ext uri="{FF2B5EF4-FFF2-40B4-BE49-F238E27FC236}">
                    <a16:creationId xmlns:a16="http://schemas.microsoft.com/office/drawing/2014/main" id="{CCEDA9A2-476B-43E0-B410-C4C40B25DE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3838" y="454195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08">
                <a:extLst>
                  <a:ext uri="{FF2B5EF4-FFF2-40B4-BE49-F238E27FC236}">
                    <a16:creationId xmlns:a16="http://schemas.microsoft.com/office/drawing/2014/main" id="{CF84C9A2-18F0-42D6-948C-DD3FCF99CA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50256" y="556851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9">
                <a:extLst>
                  <a:ext uri="{FF2B5EF4-FFF2-40B4-BE49-F238E27FC236}">
                    <a16:creationId xmlns:a16="http://schemas.microsoft.com/office/drawing/2014/main" id="{5726D69B-C69B-4CC6-97C1-FD46ADF93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34272" y="507289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10">
                <a:extLst>
                  <a:ext uri="{FF2B5EF4-FFF2-40B4-BE49-F238E27FC236}">
                    <a16:creationId xmlns:a16="http://schemas.microsoft.com/office/drawing/2014/main" id="{FF35E103-1B54-45D2-B84B-B17FCCEFA0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64001" y="640252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11">
                <a:extLst>
                  <a:ext uri="{FF2B5EF4-FFF2-40B4-BE49-F238E27FC236}">
                    <a16:creationId xmlns:a16="http://schemas.microsoft.com/office/drawing/2014/main" id="{94E3DE5D-BC04-4CF5-924C-DA7374A28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59257" y="534195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12">
                <a:extLst>
                  <a:ext uri="{FF2B5EF4-FFF2-40B4-BE49-F238E27FC236}">
                    <a16:creationId xmlns:a16="http://schemas.microsoft.com/office/drawing/2014/main" id="{BA490ED1-B271-4012-8716-ED072CC39C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794501" y="59615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22">
                <a:extLst>
                  <a:ext uri="{FF2B5EF4-FFF2-40B4-BE49-F238E27FC236}">
                    <a16:creationId xmlns:a16="http://schemas.microsoft.com/office/drawing/2014/main" id="{4C88112A-A167-4968-82F2-F97BC0C14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47892" y="518143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23">
                <a:extLst>
                  <a:ext uri="{FF2B5EF4-FFF2-40B4-BE49-F238E27FC236}">
                    <a16:creationId xmlns:a16="http://schemas.microsoft.com/office/drawing/2014/main" id="{70762F5E-8A00-43C9-BA39-6120979C97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16764" y="655052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30">
                <a:extLst>
                  <a:ext uri="{FF2B5EF4-FFF2-40B4-BE49-F238E27FC236}">
                    <a16:creationId xmlns:a16="http://schemas.microsoft.com/office/drawing/2014/main" id="{FF8A2826-692B-4C05-887D-46C093C5F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99069" y="627087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31">
                <a:extLst>
                  <a:ext uri="{FF2B5EF4-FFF2-40B4-BE49-F238E27FC236}">
                    <a16:creationId xmlns:a16="http://schemas.microsoft.com/office/drawing/2014/main" id="{6D775C6F-B206-454B-A9E7-1454AD02C5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52766" y="571281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32">
                <a:extLst>
                  <a:ext uri="{FF2B5EF4-FFF2-40B4-BE49-F238E27FC236}">
                    <a16:creationId xmlns:a16="http://schemas.microsoft.com/office/drawing/2014/main" id="{C3A26A01-2DCC-4B38-A10E-26BABD49F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80334" y="4879442"/>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34">
                <a:extLst>
                  <a:ext uri="{FF2B5EF4-FFF2-40B4-BE49-F238E27FC236}">
                    <a16:creationId xmlns:a16="http://schemas.microsoft.com/office/drawing/2014/main" id="{9C23AEE9-E500-4883-8C53-3F3C714C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12148" y="466084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35">
                <a:extLst>
                  <a:ext uri="{FF2B5EF4-FFF2-40B4-BE49-F238E27FC236}">
                    <a16:creationId xmlns:a16="http://schemas.microsoft.com/office/drawing/2014/main" id="{1E69432A-B7F1-4A9E-AB81-DF0F3D9056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99302" y="600331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41">
                <a:extLst>
                  <a:ext uri="{FF2B5EF4-FFF2-40B4-BE49-F238E27FC236}">
                    <a16:creationId xmlns:a16="http://schemas.microsoft.com/office/drawing/2014/main" id="{EF6B2D22-31D3-4A46-9FEE-11707637FE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5565" y="54171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91">
                <a:extLst>
                  <a:ext uri="{FF2B5EF4-FFF2-40B4-BE49-F238E27FC236}">
                    <a16:creationId xmlns:a16="http://schemas.microsoft.com/office/drawing/2014/main" id="{E398D485-564A-4781-AB3C-F82F8DCAA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0317" y="405902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92">
                <a:extLst>
                  <a:ext uri="{FF2B5EF4-FFF2-40B4-BE49-F238E27FC236}">
                    <a16:creationId xmlns:a16="http://schemas.microsoft.com/office/drawing/2014/main" id="{E42E9689-0FB3-4E2C-82EE-74CEBDF013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46628" y="429322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93">
                <a:extLst>
                  <a:ext uri="{FF2B5EF4-FFF2-40B4-BE49-F238E27FC236}">
                    <a16:creationId xmlns:a16="http://schemas.microsoft.com/office/drawing/2014/main" id="{0274E555-4D13-456B-98B5-04F759B8E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64000" y="342996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94">
                <a:extLst>
                  <a:ext uri="{FF2B5EF4-FFF2-40B4-BE49-F238E27FC236}">
                    <a16:creationId xmlns:a16="http://schemas.microsoft.com/office/drawing/2014/main" id="{06E5BA3D-3E1F-4FE4-BC2B-0DB609760F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56605" y="148210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95">
                <a:extLst>
                  <a:ext uri="{FF2B5EF4-FFF2-40B4-BE49-F238E27FC236}">
                    <a16:creationId xmlns:a16="http://schemas.microsoft.com/office/drawing/2014/main" id="{C198D14D-4BA7-4E8F-BDB8-79B4104328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0291" y="372053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96">
                <a:extLst>
                  <a:ext uri="{FF2B5EF4-FFF2-40B4-BE49-F238E27FC236}">
                    <a16:creationId xmlns:a16="http://schemas.microsoft.com/office/drawing/2014/main" id="{C859906E-B199-44F0-9D99-5F612F77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5661" y="317404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97">
                <a:extLst>
                  <a:ext uri="{FF2B5EF4-FFF2-40B4-BE49-F238E27FC236}">
                    <a16:creationId xmlns:a16="http://schemas.microsoft.com/office/drawing/2014/main" id="{7DE9344D-2C62-49B5-BDF3-E3BAB647C1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2927" y="195213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98">
                <a:extLst>
                  <a:ext uri="{FF2B5EF4-FFF2-40B4-BE49-F238E27FC236}">
                    <a16:creationId xmlns:a16="http://schemas.microsoft.com/office/drawing/2014/main" id="{0A0304C5-9A33-4719-9727-A8015E422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2978" y="251302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9">
                <a:extLst>
                  <a:ext uri="{FF2B5EF4-FFF2-40B4-BE49-F238E27FC236}">
                    <a16:creationId xmlns:a16="http://schemas.microsoft.com/office/drawing/2014/main" id="{5AF1FC2F-FEA1-4476-9EDF-47DAFB7A50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78303" y="226273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00">
                <a:extLst>
                  <a:ext uri="{FF2B5EF4-FFF2-40B4-BE49-F238E27FC236}">
                    <a16:creationId xmlns:a16="http://schemas.microsoft.com/office/drawing/2014/main" id="{38B91652-FE22-48C4-B5D4-38D867204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0069" y="286989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01">
                <a:extLst>
                  <a:ext uri="{FF2B5EF4-FFF2-40B4-BE49-F238E27FC236}">
                    <a16:creationId xmlns:a16="http://schemas.microsoft.com/office/drawing/2014/main" id="{FEC87305-2672-4C8F-B2BC-77BEF7CAA5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5605" y="167393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02">
                <a:extLst>
                  <a:ext uri="{FF2B5EF4-FFF2-40B4-BE49-F238E27FC236}">
                    <a16:creationId xmlns:a16="http://schemas.microsoft.com/office/drawing/2014/main" id="{1A2BFD99-5599-4428-AE9A-0CD93BE84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6311" y="1013182"/>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103">
                <a:extLst>
                  <a:ext uri="{FF2B5EF4-FFF2-40B4-BE49-F238E27FC236}">
                    <a16:creationId xmlns:a16="http://schemas.microsoft.com/office/drawing/2014/main" id="{DCD49EB5-00BF-46E0-9D96-BCB863126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3859" y="8219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104">
                <a:extLst>
                  <a:ext uri="{FF2B5EF4-FFF2-40B4-BE49-F238E27FC236}">
                    <a16:creationId xmlns:a16="http://schemas.microsoft.com/office/drawing/2014/main" id="{CB4FB97A-A1DB-4023-AB96-1054282891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42211" y="438810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13">
                <a:extLst>
                  <a:ext uri="{FF2B5EF4-FFF2-40B4-BE49-F238E27FC236}">
                    <a16:creationId xmlns:a16="http://schemas.microsoft.com/office/drawing/2014/main" id="{334C9D5B-2B2A-4675-B043-C8C1391502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88211" y="199692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114">
                <a:extLst>
                  <a:ext uri="{FF2B5EF4-FFF2-40B4-BE49-F238E27FC236}">
                    <a16:creationId xmlns:a16="http://schemas.microsoft.com/office/drawing/2014/main" id="{851BA980-47E0-40B6-9D5A-F75CB7CD7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88351" y="323387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15">
                <a:extLst>
                  <a:ext uri="{FF2B5EF4-FFF2-40B4-BE49-F238E27FC236}">
                    <a16:creationId xmlns:a16="http://schemas.microsoft.com/office/drawing/2014/main" id="{1A98411D-E0A6-487C-8C26-289508999E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94064" y="257101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117">
                <a:extLst>
                  <a:ext uri="{FF2B5EF4-FFF2-40B4-BE49-F238E27FC236}">
                    <a16:creationId xmlns:a16="http://schemas.microsoft.com/office/drawing/2014/main" id="{EEFC03BB-32F8-4AE1-BAEA-DC3370E8A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05862" y="87533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18">
                <a:extLst>
                  <a:ext uri="{FF2B5EF4-FFF2-40B4-BE49-F238E27FC236}">
                    <a16:creationId xmlns:a16="http://schemas.microsoft.com/office/drawing/2014/main" id="{08D27179-6F82-4F67-B2A3-1B6769A94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92382" y="207072"/>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9">
                <a:extLst>
                  <a:ext uri="{FF2B5EF4-FFF2-40B4-BE49-F238E27FC236}">
                    <a16:creationId xmlns:a16="http://schemas.microsoft.com/office/drawing/2014/main" id="{3A72A9C2-C35D-4C07-9AA8-9DBD48A9F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62217" y="36494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20">
                <a:extLst>
                  <a:ext uri="{FF2B5EF4-FFF2-40B4-BE49-F238E27FC236}">
                    <a16:creationId xmlns:a16="http://schemas.microsoft.com/office/drawing/2014/main" id="{DAAC5A3F-FD71-47B4-BE53-F50F9E16E9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5988" y="293210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21">
                <a:extLst>
                  <a:ext uri="{FF2B5EF4-FFF2-40B4-BE49-F238E27FC236}">
                    <a16:creationId xmlns:a16="http://schemas.microsoft.com/office/drawing/2014/main" id="{8221D202-043C-4AE8-93D8-5B5734C27C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20864" y="313649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25">
                <a:extLst>
                  <a:ext uri="{FF2B5EF4-FFF2-40B4-BE49-F238E27FC236}">
                    <a16:creationId xmlns:a16="http://schemas.microsoft.com/office/drawing/2014/main" id="{AD44AA57-54C3-4577-9097-76941D4568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07177" y="443082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26">
                <a:extLst>
                  <a:ext uri="{FF2B5EF4-FFF2-40B4-BE49-F238E27FC236}">
                    <a16:creationId xmlns:a16="http://schemas.microsoft.com/office/drawing/2014/main" id="{9D36A78B-F92E-4C53-91A3-0E61393906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17238" y="349224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27">
                <a:extLst>
                  <a:ext uri="{FF2B5EF4-FFF2-40B4-BE49-F238E27FC236}">
                    <a16:creationId xmlns:a16="http://schemas.microsoft.com/office/drawing/2014/main" id="{742F3903-0E3B-4809-BBC8-82A2946EE5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24327" y="252454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28">
                <a:extLst>
                  <a:ext uri="{FF2B5EF4-FFF2-40B4-BE49-F238E27FC236}">
                    <a16:creationId xmlns:a16="http://schemas.microsoft.com/office/drawing/2014/main" id="{186B975A-3F8E-4DD7-A9D0-4C65C8EEE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30284" y="4000867"/>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29">
                <a:extLst>
                  <a:ext uri="{FF2B5EF4-FFF2-40B4-BE49-F238E27FC236}">
                    <a16:creationId xmlns:a16="http://schemas.microsoft.com/office/drawing/2014/main" id="{53CBA2A1-7FB6-4A23-8A20-A42E6EDAE1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37370" y="2029148"/>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33">
                <a:extLst>
                  <a:ext uri="{FF2B5EF4-FFF2-40B4-BE49-F238E27FC236}">
                    <a16:creationId xmlns:a16="http://schemas.microsoft.com/office/drawing/2014/main" id="{75301278-43CC-4277-9AC8-FCD38CDA64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47176" y="223213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36">
                <a:extLst>
                  <a:ext uri="{FF2B5EF4-FFF2-40B4-BE49-F238E27FC236}">
                    <a16:creationId xmlns:a16="http://schemas.microsoft.com/office/drawing/2014/main" id="{F900E944-25D8-4F7D-A827-D0C8CD9FF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48785" y="1153671"/>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37">
                <a:extLst>
                  <a:ext uri="{FF2B5EF4-FFF2-40B4-BE49-F238E27FC236}">
                    <a16:creationId xmlns:a16="http://schemas.microsoft.com/office/drawing/2014/main" id="{42C247B0-F908-4B9C-B1AA-18775DA2B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4290" y="1479060"/>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38">
                <a:extLst>
                  <a:ext uri="{FF2B5EF4-FFF2-40B4-BE49-F238E27FC236}">
                    <a16:creationId xmlns:a16="http://schemas.microsoft.com/office/drawing/2014/main" id="{94D3BA7A-ED1A-4D22-BE04-89CA04630C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4269" y="174383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39">
                <a:extLst>
                  <a:ext uri="{FF2B5EF4-FFF2-40B4-BE49-F238E27FC236}">
                    <a16:creationId xmlns:a16="http://schemas.microsoft.com/office/drawing/2014/main" id="{2BAE65E1-6B02-4334-91D2-CD3CB6FBF4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8230" y="21156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40">
                <a:extLst>
                  <a:ext uri="{FF2B5EF4-FFF2-40B4-BE49-F238E27FC236}">
                    <a16:creationId xmlns:a16="http://schemas.microsoft.com/office/drawing/2014/main" id="{FC705738-DA53-4896-AEA0-88F3D8E3D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72880" y="3745980"/>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42">
                <a:extLst>
                  <a:ext uri="{FF2B5EF4-FFF2-40B4-BE49-F238E27FC236}">
                    <a16:creationId xmlns:a16="http://schemas.microsoft.com/office/drawing/2014/main" id="{FFF7731D-21CD-4D9E-B38B-8C5D954D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321425" y="2087614"/>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43">
                <a:extLst>
                  <a:ext uri="{FF2B5EF4-FFF2-40B4-BE49-F238E27FC236}">
                    <a16:creationId xmlns:a16="http://schemas.microsoft.com/office/drawing/2014/main" id="{270E7ADA-F27B-4CA4-B8A7-E9C2117FA8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302071" y="965301"/>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44">
                <a:extLst>
                  <a:ext uri="{FF2B5EF4-FFF2-40B4-BE49-F238E27FC236}">
                    <a16:creationId xmlns:a16="http://schemas.microsoft.com/office/drawing/2014/main" id="{7F7B8EEE-06C7-49E3-9D65-0697B0633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94738" y="68048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45">
                <a:extLst>
                  <a:ext uri="{FF2B5EF4-FFF2-40B4-BE49-F238E27FC236}">
                    <a16:creationId xmlns:a16="http://schemas.microsoft.com/office/drawing/2014/main" id="{56BD591D-C744-4286-9AC8-E3244FC5B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98808" y="49248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8">
                <a:extLst>
                  <a:ext uri="{FF2B5EF4-FFF2-40B4-BE49-F238E27FC236}">
                    <a16:creationId xmlns:a16="http://schemas.microsoft.com/office/drawing/2014/main" id="{333A75F3-E70A-4373-862B-FE3E3ACC4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2518" y="21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8">
                <a:extLst>
                  <a:ext uri="{FF2B5EF4-FFF2-40B4-BE49-F238E27FC236}">
                    <a16:creationId xmlns:a16="http://schemas.microsoft.com/office/drawing/2014/main" id="{27987365-4251-4CE8-85F0-673D18246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24699" y="667276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06">
                <a:extLst>
                  <a:ext uri="{FF2B5EF4-FFF2-40B4-BE49-F238E27FC236}">
                    <a16:creationId xmlns:a16="http://schemas.microsoft.com/office/drawing/2014/main" id="{ADF24862-C552-4C20-81BE-442F2C395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41905" y="6742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20">
                <a:extLst>
                  <a:ext uri="{FF2B5EF4-FFF2-40B4-BE49-F238E27FC236}">
                    <a16:creationId xmlns:a16="http://schemas.microsoft.com/office/drawing/2014/main" id="{4F77D9B4-41E1-4FAD-87DE-5AAC50ADD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9107" y="62673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20">
                <a:extLst>
                  <a:ext uri="{FF2B5EF4-FFF2-40B4-BE49-F238E27FC236}">
                    <a16:creationId xmlns:a16="http://schemas.microsoft.com/office/drawing/2014/main" id="{2DB77223-60E9-4F0B-B46B-03E08CC8D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7893" y="4485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25">
                <a:extLst>
                  <a:ext uri="{FF2B5EF4-FFF2-40B4-BE49-F238E27FC236}">
                    <a16:creationId xmlns:a16="http://schemas.microsoft.com/office/drawing/2014/main" id="{F04FEF97-D8DA-481F-B511-E34BF206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00185" y="42161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37">
                <a:extLst>
                  <a:ext uri="{FF2B5EF4-FFF2-40B4-BE49-F238E27FC236}">
                    <a16:creationId xmlns:a16="http://schemas.microsoft.com/office/drawing/2014/main" id="{684A68E3-E8B8-4A8D-894B-489741183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50091" y="1291429"/>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72" name="Freeform 27">
              <a:extLst>
                <a:ext uri="{FF2B5EF4-FFF2-40B4-BE49-F238E27FC236}">
                  <a16:creationId xmlns:a16="http://schemas.microsoft.com/office/drawing/2014/main" id="{F55D84AF-1067-4FE4-B0EB-43F24AD27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61013" y="35032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9">
              <a:extLst>
                <a:ext uri="{FF2B5EF4-FFF2-40B4-BE49-F238E27FC236}">
                  <a16:creationId xmlns:a16="http://schemas.microsoft.com/office/drawing/2014/main" id="{15568EDC-338C-4C43-BDDC-AEE7ABBF6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72232" y="664606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05">
              <a:extLst>
                <a:ext uri="{FF2B5EF4-FFF2-40B4-BE49-F238E27FC236}">
                  <a16:creationId xmlns:a16="http://schemas.microsoft.com/office/drawing/2014/main" id="{32847F98-C723-4E46-B38E-3663B1307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59440" y="557614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Freeform 107">
              <a:extLst>
                <a:ext uri="{FF2B5EF4-FFF2-40B4-BE49-F238E27FC236}">
                  <a16:creationId xmlns:a16="http://schemas.microsoft.com/office/drawing/2014/main" id="{A302BB8E-9ECC-43A3-ADE5-4F0316443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57167" y="523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108">
              <a:extLst>
                <a:ext uri="{FF2B5EF4-FFF2-40B4-BE49-F238E27FC236}">
                  <a16:creationId xmlns:a16="http://schemas.microsoft.com/office/drawing/2014/main" id="{641EDB6D-A5B9-4C80-81BA-C19393F8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78048" y="631313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Freeform 109">
              <a:extLst>
                <a:ext uri="{FF2B5EF4-FFF2-40B4-BE49-F238E27FC236}">
                  <a16:creationId xmlns:a16="http://schemas.microsoft.com/office/drawing/2014/main" id="{12486072-D4E8-49EC-9D87-9FAB6DDC9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62064" y="579846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1">
              <a:extLst>
                <a:ext uri="{FF2B5EF4-FFF2-40B4-BE49-F238E27FC236}">
                  <a16:creationId xmlns:a16="http://schemas.microsoft.com/office/drawing/2014/main" id="{A75C9080-A698-4EC9-A94B-9E46AB2E9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87049" y="606752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122">
              <a:extLst>
                <a:ext uri="{FF2B5EF4-FFF2-40B4-BE49-F238E27FC236}">
                  <a16:creationId xmlns:a16="http://schemas.microsoft.com/office/drawing/2014/main" id="{FA3F50EB-6DFA-421D-92D4-F5FDCEF76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86217" y="61255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91">
              <a:extLst>
                <a:ext uri="{FF2B5EF4-FFF2-40B4-BE49-F238E27FC236}">
                  <a16:creationId xmlns:a16="http://schemas.microsoft.com/office/drawing/2014/main" id="{AEAFEEF1-8356-4736-A41B-3053EB3F6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89195" y="473788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Freeform 92">
              <a:extLst>
                <a:ext uri="{FF2B5EF4-FFF2-40B4-BE49-F238E27FC236}">
                  <a16:creationId xmlns:a16="http://schemas.microsoft.com/office/drawing/2014/main" id="{9B73B21C-C6F1-4849-A6DA-E19E5C2F4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96978" y="501195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93">
              <a:extLst>
                <a:ext uri="{FF2B5EF4-FFF2-40B4-BE49-F238E27FC236}">
                  <a16:creationId xmlns:a16="http://schemas.microsoft.com/office/drawing/2014/main" id="{D1B82045-91D6-4169-95F3-9618F8FBC3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91792" y="421914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Freeform 94">
              <a:extLst>
                <a:ext uri="{FF2B5EF4-FFF2-40B4-BE49-F238E27FC236}">
                  <a16:creationId xmlns:a16="http://schemas.microsoft.com/office/drawing/2014/main" id="{5A8BE583-6B49-41A1-9B35-ABAA96DB0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6052" y="211329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95">
              <a:extLst>
                <a:ext uri="{FF2B5EF4-FFF2-40B4-BE49-F238E27FC236}">
                  <a16:creationId xmlns:a16="http://schemas.microsoft.com/office/drawing/2014/main" id="{4E7EB80A-55C4-43CF-A8C4-2A8EED3BE9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38" y="448439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5" name="Freeform 96">
              <a:extLst>
                <a:ext uri="{FF2B5EF4-FFF2-40B4-BE49-F238E27FC236}">
                  <a16:creationId xmlns:a16="http://schemas.microsoft.com/office/drawing/2014/main" id="{54E83043-E3B9-437C-9309-D3DFE35D9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3453" y="389961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97">
              <a:extLst>
                <a:ext uri="{FF2B5EF4-FFF2-40B4-BE49-F238E27FC236}">
                  <a16:creationId xmlns:a16="http://schemas.microsoft.com/office/drawing/2014/main" id="{118E1F8F-ADE8-462E-9645-5CF3D5E06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19" y="267770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7" name="Freeform 98">
              <a:extLst>
                <a:ext uri="{FF2B5EF4-FFF2-40B4-BE49-F238E27FC236}">
                  <a16:creationId xmlns:a16="http://schemas.microsoft.com/office/drawing/2014/main" id="{CB15CC80-162D-44DE-8CED-86070CA722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70" y="323859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99">
              <a:extLst>
                <a:ext uri="{FF2B5EF4-FFF2-40B4-BE49-F238E27FC236}">
                  <a16:creationId xmlns:a16="http://schemas.microsoft.com/office/drawing/2014/main" id="{743A873D-8B0F-4201-A8A9-4781DA36E2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04872" y="291209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9" name="Freeform 100">
              <a:extLst>
                <a:ext uri="{FF2B5EF4-FFF2-40B4-BE49-F238E27FC236}">
                  <a16:creationId xmlns:a16="http://schemas.microsoft.com/office/drawing/2014/main" id="{40A356E5-22A0-4BB9-B0F9-7963D1CF0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7861" y="359546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01">
              <a:extLst>
                <a:ext uri="{FF2B5EF4-FFF2-40B4-BE49-F238E27FC236}">
                  <a16:creationId xmlns:a16="http://schemas.microsoft.com/office/drawing/2014/main" id="{B052D2BC-803A-47A7-8EF0-1514744822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3397" y="239950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1" name="Freeform 102">
              <a:extLst>
                <a:ext uri="{FF2B5EF4-FFF2-40B4-BE49-F238E27FC236}">
                  <a16:creationId xmlns:a16="http://schemas.microsoft.com/office/drawing/2014/main" id="{AF7DB253-E904-4527-8D7A-61EE667E8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4054" y="182116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03">
              <a:extLst>
                <a:ext uri="{FF2B5EF4-FFF2-40B4-BE49-F238E27FC236}">
                  <a16:creationId xmlns:a16="http://schemas.microsoft.com/office/drawing/2014/main" id="{E624B753-CE23-4CCA-A907-2790BF0A4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1651" y="154747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3" name="Freeform 104">
              <a:extLst>
                <a:ext uri="{FF2B5EF4-FFF2-40B4-BE49-F238E27FC236}">
                  <a16:creationId xmlns:a16="http://schemas.microsoft.com/office/drawing/2014/main" id="{E71412CB-A58F-47AB-8EB7-7E0FC2D0F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70003" y="511367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13">
              <a:extLst>
                <a:ext uri="{FF2B5EF4-FFF2-40B4-BE49-F238E27FC236}">
                  <a16:creationId xmlns:a16="http://schemas.microsoft.com/office/drawing/2014/main" id="{2A61B834-48C5-4295-B1C7-DC0C8CE6E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16003" y="272249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5" name="Freeform 114">
              <a:extLst>
                <a:ext uri="{FF2B5EF4-FFF2-40B4-BE49-F238E27FC236}">
                  <a16:creationId xmlns:a16="http://schemas.microsoft.com/office/drawing/2014/main" id="{10853FD7-EED1-46DF-BA80-496B8731A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16143" y="395944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15">
              <a:extLst>
                <a:ext uri="{FF2B5EF4-FFF2-40B4-BE49-F238E27FC236}">
                  <a16:creationId xmlns:a16="http://schemas.microsoft.com/office/drawing/2014/main" id="{34B0E800-4960-4D36-9C80-22AE8F9E8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21856" y="329658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7" name="Freeform 117">
              <a:extLst>
                <a:ext uri="{FF2B5EF4-FFF2-40B4-BE49-F238E27FC236}">
                  <a16:creationId xmlns:a16="http://schemas.microsoft.com/office/drawing/2014/main" id="{3F9BCD44-CD7B-4FC2-AE8E-8A982CF115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33654" y="160090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18">
              <a:extLst>
                <a:ext uri="{FF2B5EF4-FFF2-40B4-BE49-F238E27FC236}">
                  <a16:creationId xmlns:a16="http://schemas.microsoft.com/office/drawing/2014/main" id="{2FB3E0EB-FC6E-4FE9-B6CD-626BC38578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3260" y="9033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9" name="Freeform 119">
              <a:extLst>
                <a:ext uri="{FF2B5EF4-FFF2-40B4-BE49-F238E27FC236}">
                  <a16:creationId xmlns:a16="http://schemas.microsoft.com/office/drawing/2014/main" id="{F1C28134-213B-4848-B474-5BDEF37019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1537" y="117263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00">
              <a:extLst>
                <a:ext uri="{FF2B5EF4-FFF2-40B4-BE49-F238E27FC236}">
                  <a16:creationId xmlns:a16="http://schemas.microsoft.com/office/drawing/2014/main" id="{A22F685F-A9ED-4CB5-AA62-C96F5EFE8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7860" y="438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28866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35"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6"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7"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8"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9"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0"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1"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2"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3"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4"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5"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6"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7"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8"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9"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0"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1"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2"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3"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4"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5"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6"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7"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5"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6"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7"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8"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9"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0"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1"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2"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3"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4"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5"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6"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7"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8"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9"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0"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1"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2"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3"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4"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5"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6"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7"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8"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9"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0"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1"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93" name="Rectangle 192">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26FE01-61A1-07F7-B518-7701C6460932}"/>
              </a:ext>
            </a:extLst>
          </p:cNvPr>
          <p:cNvSpPr>
            <a:spLocks noGrp="1"/>
          </p:cNvSpPr>
          <p:nvPr>
            <p:ph type="title"/>
          </p:nvPr>
        </p:nvSpPr>
        <p:spPr>
          <a:xfrm>
            <a:off x="449960" y="294672"/>
            <a:ext cx="3578039" cy="823250"/>
          </a:xfrm>
        </p:spPr>
        <p:txBody>
          <a:bodyPr vert="horz" lIns="91440" tIns="45720" rIns="91440" bIns="45720" rtlCol="0" anchor="ctr">
            <a:normAutofit/>
          </a:bodyPr>
          <a:lstStyle/>
          <a:p>
            <a:r>
              <a:rPr lang="en-US" sz="4000" kern="1200" dirty="0">
                <a:solidFill>
                  <a:schemeClr val="tx2"/>
                </a:solidFill>
                <a:latin typeface="+mj-lt"/>
                <a:ea typeface="+mj-ea"/>
                <a:cs typeface="+mj-cs"/>
              </a:rPr>
              <a:t>ISO Map </a:t>
            </a:r>
          </a:p>
        </p:txBody>
      </p:sp>
      <p:sp>
        <p:nvSpPr>
          <p:cNvPr id="5" name="Text Placeholder 4">
            <a:extLst>
              <a:ext uri="{FF2B5EF4-FFF2-40B4-BE49-F238E27FC236}">
                <a16:creationId xmlns:a16="http://schemas.microsoft.com/office/drawing/2014/main" id="{9D5F7CB2-B829-9FA3-AEFD-B2E3DE62B8F9}"/>
              </a:ext>
            </a:extLst>
          </p:cNvPr>
          <p:cNvSpPr>
            <a:spLocks noGrp="1"/>
          </p:cNvSpPr>
          <p:nvPr>
            <p:ph type="body" sz="half" idx="2"/>
          </p:nvPr>
        </p:nvSpPr>
        <p:spPr>
          <a:xfrm>
            <a:off x="218863" y="877778"/>
            <a:ext cx="7205887" cy="5563651"/>
          </a:xfrm>
        </p:spPr>
        <p:txBody>
          <a:bodyPr vert="horz" lIns="91440" tIns="45720" rIns="91440" bIns="45720" rtlCol="0">
            <a:normAutofit/>
          </a:bodyPr>
          <a:lstStyle/>
          <a:p>
            <a:pPr>
              <a:lnSpc>
                <a:spcPct val="140000"/>
              </a:lnSpc>
            </a:pPr>
            <a:br>
              <a:rPr lang="en-US" sz="1000" b="1" dirty="0">
                <a:effectLst/>
              </a:rPr>
            </a:br>
            <a:r>
              <a:rPr lang="en-US" sz="1300" b="1" dirty="0" err="1">
                <a:effectLst/>
              </a:rPr>
              <a:t>IsoMap</a:t>
            </a:r>
            <a:r>
              <a:rPr lang="en-US" sz="1300" b="1" dirty="0">
                <a:effectLst/>
              </a:rPr>
              <a:t> Parameters:</a:t>
            </a:r>
            <a:endParaRPr lang="en-US" sz="1300" dirty="0">
              <a:effectLst/>
            </a:endParaRPr>
          </a:p>
          <a:p>
            <a:pPr lvl="1">
              <a:lnSpc>
                <a:spcPct val="140000"/>
              </a:lnSpc>
              <a:buFont typeface="Arial" panose="020B0604020202020204" pitchFamily="34" charset="0"/>
              <a:buChar char="•"/>
            </a:pPr>
            <a:r>
              <a:rPr lang="en-US" sz="1200" dirty="0" err="1">
                <a:effectLst/>
              </a:rPr>
              <a:t>n_neighbors</a:t>
            </a:r>
            <a:r>
              <a:rPr lang="en-US" sz="1200" dirty="0">
                <a:effectLst/>
              </a:rPr>
              <a:t>: Range 10 to 40. Controls how </a:t>
            </a:r>
            <a:r>
              <a:rPr lang="en-US" sz="1200" dirty="0" err="1">
                <a:effectLst/>
              </a:rPr>
              <a:t>IsoMap</a:t>
            </a:r>
            <a:r>
              <a:rPr lang="en-US" sz="1200" dirty="0">
                <a:effectLst/>
              </a:rPr>
              <a:t> defines the 'neighborhood' of each point.</a:t>
            </a:r>
          </a:p>
          <a:p>
            <a:pPr lvl="1">
              <a:lnSpc>
                <a:spcPct val="140000"/>
              </a:lnSpc>
              <a:buFont typeface="Arial" panose="020B0604020202020204" pitchFamily="34" charset="0"/>
              <a:buChar char="•"/>
            </a:pPr>
            <a:r>
              <a:rPr lang="en-US" sz="1200" dirty="0" err="1">
                <a:effectLst/>
              </a:rPr>
              <a:t>n_components</a:t>
            </a:r>
            <a:r>
              <a:rPr lang="en-US" sz="1200" dirty="0">
                <a:effectLst/>
              </a:rPr>
              <a:t>: </a:t>
            </a:r>
            <a:r>
              <a:rPr lang="en-US" sz="1200" dirty="0"/>
              <a:t>2 and</a:t>
            </a:r>
            <a:r>
              <a:rPr lang="en-US" sz="1200" dirty="0">
                <a:effectLst/>
              </a:rPr>
              <a:t> 3. Represents the number of dimensions in the transformed space.</a:t>
            </a:r>
          </a:p>
          <a:p>
            <a:pPr>
              <a:lnSpc>
                <a:spcPct val="140000"/>
              </a:lnSpc>
            </a:pPr>
            <a:r>
              <a:rPr lang="en-US" sz="1300" b="1" dirty="0">
                <a:effectLst/>
              </a:rPr>
              <a:t>Visual Insights:</a:t>
            </a:r>
            <a:endParaRPr lang="en-US" sz="1300" dirty="0">
              <a:effectLst/>
            </a:endParaRPr>
          </a:p>
          <a:p>
            <a:pPr lvl="1">
              <a:lnSpc>
                <a:spcPct val="140000"/>
              </a:lnSpc>
              <a:buFont typeface="Arial" panose="020B0604020202020204" pitchFamily="34" charset="0"/>
              <a:buChar char="•"/>
            </a:pPr>
            <a:r>
              <a:rPr lang="en-US" sz="1200" b="1" dirty="0"/>
              <a:t>#</a:t>
            </a:r>
            <a:r>
              <a:rPr lang="en-US" sz="1200" b="1" dirty="0">
                <a:effectLst/>
              </a:rPr>
              <a:t>2D plots</a:t>
            </a:r>
            <a:r>
              <a:rPr lang="en-US" sz="1200" dirty="0">
                <a:effectLst/>
              </a:rPr>
              <a:t> clearer clusters, suggesting breed similarities.</a:t>
            </a:r>
          </a:p>
          <a:p>
            <a:pPr lvl="1">
              <a:lnSpc>
                <a:spcPct val="140000"/>
              </a:lnSpc>
              <a:buFont typeface="Arial" panose="020B0604020202020204" pitchFamily="34" charset="0"/>
              <a:buChar char="•"/>
            </a:pPr>
            <a:r>
              <a:rPr lang="en-US" sz="1200" b="1" dirty="0">
                <a:effectLst/>
              </a:rPr>
              <a:t>3D plots</a:t>
            </a:r>
            <a:r>
              <a:rPr lang="en-US" sz="1200" dirty="0">
                <a:effectLst/>
              </a:rPr>
              <a:t> provide the most distinct groupings but are more complex to analyze</a:t>
            </a:r>
            <a:r>
              <a:rPr lang="en-US" sz="1100" dirty="0">
                <a:effectLst/>
              </a:rPr>
              <a:t>.</a:t>
            </a:r>
          </a:p>
          <a:p>
            <a:pPr>
              <a:lnSpc>
                <a:spcPct val="140000"/>
              </a:lnSpc>
            </a:pPr>
            <a:r>
              <a:rPr lang="en-US" sz="1300" b="1" dirty="0"/>
              <a:t>Clusters</a:t>
            </a:r>
            <a:r>
              <a:rPr lang="en-US" sz="1300" b="1" dirty="0">
                <a:effectLst/>
              </a:rPr>
              <a:t>: </a:t>
            </a:r>
          </a:p>
          <a:p>
            <a:pPr marL="171450" indent="-171450">
              <a:lnSpc>
                <a:spcPct val="140000"/>
              </a:lnSpc>
              <a:buFont typeface="Arial" panose="020B0604020202020204" pitchFamily="34" charset="0"/>
              <a:buChar char="•"/>
            </a:pPr>
            <a:r>
              <a:rPr lang="en-US" sz="1200" dirty="0">
                <a:effectLst/>
              </a:rPr>
              <a:t>Show overlapping clusters, suggesting that </a:t>
            </a:r>
            <a:r>
              <a:rPr lang="en-US" sz="1200" b="0" i="0" u="none" strike="noStrike" dirty="0">
                <a:solidFill>
                  <a:srgbClr val="374151"/>
                </a:solidFill>
                <a:effectLst/>
              </a:rPr>
              <a:t>pixel-level data of dog breeds in grayscale does not provide enough distinction. This overlap may result from commonalities in breed images, such as shared patterns due to backgrounds or poses.</a:t>
            </a:r>
            <a:endParaRPr lang="en-US" sz="1200" b="0" i="0" u="none" strike="noStrike" dirty="0">
              <a:solidFill>
                <a:srgbClr val="374151"/>
              </a:solidFill>
            </a:endParaRPr>
          </a:p>
          <a:p>
            <a:pPr>
              <a:lnSpc>
                <a:spcPct val="140000"/>
              </a:lnSpc>
            </a:pPr>
            <a:r>
              <a:rPr lang="en-US" sz="1300" b="1" dirty="0">
                <a:solidFill>
                  <a:srgbClr val="374151"/>
                </a:solidFill>
              </a:rPr>
              <a:t>Dimensionality Limitations:</a:t>
            </a:r>
          </a:p>
          <a:p>
            <a:pPr marL="171450" indent="-171450">
              <a:lnSpc>
                <a:spcPct val="140000"/>
              </a:lnSpc>
              <a:buFont typeface="Arial" panose="020B0604020202020204" pitchFamily="34" charset="0"/>
              <a:buChar char="•"/>
            </a:pPr>
            <a:r>
              <a:rPr lang="en-US" sz="1200" b="0" i="0" u="none" strike="noStrike" dirty="0">
                <a:solidFill>
                  <a:srgbClr val="374151"/>
                </a:solidFill>
                <a:effectLst/>
              </a:rPr>
              <a:t>Low-dimensional embeddings struggle to differentiate breeds, implying that key breed-specific variations are lost in these reductions. While 3D representations improve separation slightly, the distinction between breeds remains subtle, hinting at the complex nature of breed characteristics that are beyond just pixel-level differences.</a:t>
            </a:r>
            <a:endParaRPr lang="en-US" sz="1200" dirty="0">
              <a:solidFill>
                <a:srgbClr val="374151"/>
              </a:solidFill>
            </a:endParaRPr>
          </a:p>
          <a:p>
            <a:pPr marL="171450" indent="-171450">
              <a:lnSpc>
                <a:spcPct val="140000"/>
              </a:lnSpc>
              <a:buFont typeface="Arial" panose="020B0604020202020204" pitchFamily="34" charset="0"/>
              <a:buChar char="•"/>
            </a:pPr>
            <a:endParaRPr lang="en-US" sz="1100" b="1" dirty="0">
              <a:effectLst/>
            </a:endParaRPr>
          </a:p>
        </p:txBody>
      </p:sp>
      <p:grpSp>
        <p:nvGrpSpPr>
          <p:cNvPr id="195" name="Group 194">
            <a:extLst>
              <a:ext uri="{FF2B5EF4-FFF2-40B4-BE49-F238E27FC236}">
                <a16:creationId xmlns:a16="http://schemas.microsoft.com/office/drawing/2014/main" id="{1EBB3E56-58E4-4241-80A5-0A3DEA1792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8159" y="47194"/>
            <a:ext cx="687615" cy="6763668"/>
            <a:chOff x="7571232" y="-41657"/>
            <a:chExt cx="687615" cy="6869541"/>
          </a:xfrm>
        </p:grpSpPr>
        <p:sp>
          <p:nvSpPr>
            <p:cNvPr id="196" name="Freeform 6">
              <a:extLst>
                <a:ext uri="{FF2B5EF4-FFF2-40B4-BE49-F238E27FC236}">
                  <a16:creationId xmlns:a16="http://schemas.microsoft.com/office/drawing/2014/main" id="{3AC22CA4-E875-4C4A-8736-160F02E9C3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9384" y="44594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8">
              <a:extLst>
                <a:ext uri="{FF2B5EF4-FFF2-40B4-BE49-F238E27FC236}">
                  <a16:creationId xmlns:a16="http://schemas.microsoft.com/office/drawing/2014/main" id="{DA8E99E9-915E-4D1B-86EE-C5E9F3396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0612" y="65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2">
              <a:extLst>
                <a:ext uri="{FF2B5EF4-FFF2-40B4-BE49-F238E27FC236}">
                  <a16:creationId xmlns:a16="http://schemas.microsoft.com/office/drawing/2014/main" id="{8A8FDF86-381B-4339-AE71-C739F33E53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66015" y="171790"/>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30">
              <a:extLst>
                <a:ext uri="{FF2B5EF4-FFF2-40B4-BE49-F238E27FC236}">
                  <a16:creationId xmlns:a16="http://schemas.microsoft.com/office/drawing/2014/main" id="{89042F4A-7349-4093-838E-857FA6B2BE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69214" y="6381076"/>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43">
              <a:extLst>
                <a:ext uri="{FF2B5EF4-FFF2-40B4-BE49-F238E27FC236}">
                  <a16:creationId xmlns:a16="http://schemas.microsoft.com/office/drawing/2014/main" id="{D705AD75-E322-41A8-BE03-7027171AC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86915" y="671856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51">
              <a:extLst>
                <a:ext uri="{FF2B5EF4-FFF2-40B4-BE49-F238E27FC236}">
                  <a16:creationId xmlns:a16="http://schemas.microsoft.com/office/drawing/2014/main" id="{35514E55-A824-4255-99EC-9DFB1315E6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5474" y="6471184"/>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53">
              <a:extLst>
                <a:ext uri="{FF2B5EF4-FFF2-40B4-BE49-F238E27FC236}">
                  <a16:creationId xmlns:a16="http://schemas.microsoft.com/office/drawing/2014/main" id="{C22CD2BF-BA4E-4802-9D93-23FBB17009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6307" y="620655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55">
              <a:extLst>
                <a:ext uri="{FF2B5EF4-FFF2-40B4-BE49-F238E27FC236}">
                  <a16:creationId xmlns:a16="http://schemas.microsoft.com/office/drawing/2014/main" id="{AE44CECE-5DC6-484C-941F-ADFB1DE203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2902" y="600674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56">
              <a:extLst>
                <a:ext uri="{FF2B5EF4-FFF2-40B4-BE49-F238E27FC236}">
                  <a16:creationId xmlns:a16="http://schemas.microsoft.com/office/drawing/2014/main" id="{23603EFD-E9B6-4B0B-AD51-2EC3A171E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4886" y="5107014"/>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57">
              <a:extLst>
                <a:ext uri="{FF2B5EF4-FFF2-40B4-BE49-F238E27FC236}">
                  <a16:creationId xmlns:a16="http://schemas.microsoft.com/office/drawing/2014/main" id="{698B95A2-61FA-47A8-9AC4-FC86F5B87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7005" y="577252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60">
              <a:extLst>
                <a:ext uri="{FF2B5EF4-FFF2-40B4-BE49-F238E27FC236}">
                  <a16:creationId xmlns:a16="http://schemas.microsoft.com/office/drawing/2014/main" id="{B3F27A11-DA5F-4D16-9021-89BFF3A9A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072" y="556720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61">
              <a:extLst>
                <a:ext uri="{FF2B5EF4-FFF2-40B4-BE49-F238E27FC236}">
                  <a16:creationId xmlns:a16="http://schemas.microsoft.com/office/drawing/2014/main" id="{0A6F2081-096E-434F-9362-3FA93153A8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9572" y="530265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80">
              <a:extLst>
                <a:ext uri="{FF2B5EF4-FFF2-40B4-BE49-F238E27FC236}">
                  <a16:creationId xmlns:a16="http://schemas.microsoft.com/office/drawing/2014/main" id="{D66FE76B-2D2C-421A-96A9-7B2773C9F9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6123" y="6357144"/>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81">
              <a:extLst>
                <a:ext uri="{FF2B5EF4-FFF2-40B4-BE49-F238E27FC236}">
                  <a16:creationId xmlns:a16="http://schemas.microsoft.com/office/drawing/2014/main" id="{C3FB7D92-FBC4-499B-A0C5-25F9B15FD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26708" y="5245998"/>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82">
              <a:extLst>
                <a:ext uri="{FF2B5EF4-FFF2-40B4-BE49-F238E27FC236}">
                  <a16:creationId xmlns:a16="http://schemas.microsoft.com/office/drawing/2014/main" id="{BB8B5031-ED92-4F7A-BAB6-6861F7C1C1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1278" y="5489668"/>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83">
              <a:extLst>
                <a:ext uri="{FF2B5EF4-FFF2-40B4-BE49-F238E27FC236}">
                  <a16:creationId xmlns:a16="http://schemas.microsoft.com/office/drawing/2014/main" id="{27A8A654-6DE2-4BCB-9D41-3B5EE2AB1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56063" y="571632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89">
              <a:extLst>
                <a:ext uri="{FF2B5EF4-FFF2-40B4-BE49-F238E27FC236}">
                  <a16:creationId xmlns:a16="http://schemas.microsoft.com/office/drawing/2014/main" id="{607A85E2-1DBD-4BD7-981B-A8C9EEA9B0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9362" y="605952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90">
              <a:extLst>
                <a:ext uri="{FF2B5EF4-FFF2-40B4-BE49-F238E27FC236}">
                  <a16:creationId xmlns:a16="http://schemas.microsoft.com/office/drawing/2014/main" id="{84FEDB90-F573-4741-B80C-B545B2048A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30917" y="545428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12">
              <a:extLst>
                <a:ext uri="{FF2B5EF4-FFF2-40B4-BE49-F238E27FC236}">
                  <a16:creationId xmlns:a16="http://schemas.microsoft.com/office/drawing/2014/main" id="{E9F00CB5-6EDE-4216-A827-D6E5FC26D7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29253" y="659822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32">
              <a:extLst>
                <a:ext uri="{FF2B5EF4-FFF2-40B4-BE49-F238E27FC236}">
                  <a16:creationId xmlns:a16="http://schemas.microsoft.com/office/drawing/2014/main" id="{284B43DE-8FEB-48F2-B798-0F3AFC26A4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0438" y="413725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33">
              <a:extLst>
                <a:ext uri="{FF2B5EF4-FFF2-40B4-BE49-F238E27FC236}">
                  <a16:creationId xmlns:a16="http://schemas.microsoft.com/office/drawing/2014/main" id="{1E98C2C7-3645-4E8F-B105-C48030245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3435" y="307694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34">
              <a:extLst>
                <a:ext uri="{FF2B5EF4-FFF2-40B4-BE49-F238E27FC236}">
                  <a16:creationId xmlns:a16="http://schemas.microsoft.com/office/drawing/2014/main" id="{9D095602-3BCC-4049-A4A7-EC40A21FDE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86343" y="207064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35">
              <a:extLst>
                <a:ext uri="{FF2B5EF4-FFF2-40B4-BE49-F238E27FC236}">
                  <a16:creationId xmlns:a16="http://schemas.microsoft.com/office/drawing/2014/main" id="{F785A0EA-EDA5-4619-98BD-1E38A3C57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94235" y="285893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36">
              <a:extLst>
                <a:ext uri="{FF2B5EF4-FFF2-40B4-BE49-F238E27FC236}">
                  <a16:creationId xmlns:a16="http://schemas.microsoft.com/office/drawing/2014/main" id="{7A5BDB18-7690-4A4F-813D-ED9A798F4D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806" y="138999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37">
              <a:extLst>
                <a:ext uri="{FF2B5EF4-FFF2-40B4-BE49-F238E27FC236}">
                  <a16:creationId xmlns:a16="http://schemas.microsoft.com/office/drawing/2014/main" id="{5126589D-1974-485F-92A3-5DFFAE942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6283" y="4357686"/>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38">
              <a:extLst>
                <a:ext uri="{FF2B5EF4-FFF2-40B4-BE49-F238E27FC236}">
                  <a16:creationId xmlns:a16="http://schemas.microsoft.com/office/drawing/2014/main" id="{81E6DAD4-1893-4F17-8A0C-2CD9C391C3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6208" y="256981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39">
              <a:extLst>
                <a:ext uri="{FF2B5EF4-FFF2-40B4-BE49-F238E27FC236}">
                  <a16:creationId xmlns:a16="http://schemas.microsoft.com/office/drawing/2014/main" id="{DFDF8F60-AA94-4295-9584-DA9A188FD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0555" y="2316454"/>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40">
              <a:extLst>
                <a:ext uri="{FF2B5EF4-FFF2-40B4-BE49-F238E27FC236}">
                  <a16:creationId xmlns:a16="http://schemas.microsoft.com/office/drawing/2014/main" id="{E0B1BA57-59A8-4EC3-A4DD-360EC5F591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047" y="485975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41">
              <a:extLst>
                <a:ext uri="{FF2B5EF4-FFF2-40B4-BE49-F238E27FC236}">
                  <a16:creationId xmlns:a16="http://schemas.microsoft.com/office/drawing/2014/main" id="{40565820-A8BD-488E-A6BC-BAAE809BD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806" y="118246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42">
              <a:extLst>
                <a:ext uri="{FF2B5EF4-FFF2-40B4-BE49-F238E27FC236}">
                  <a16:creationId xmlns:a16="http://schemas.microsoft.com/office/drawing/2014/main" id="{F7133EA6-2281-475A-A9E7-BC27CA9A9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0638" y="184568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44">
              <a:extLst>
                <a:ext uri="{FF2B5EF4-FFF2-40B4-BE49-F238E27FC236}">
                  <a16:creationId xmlns:a16="http://schemas.microsoft.com/office/drawing/2014/main" id="{EBF7A90F-76FD-41D5-9200-E9E9A5653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0140" y="337379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45">
              <a:extLst>
                <a:ext uri="{FF2B5EF4-FFF2-40B4-BE49-F238E27FC236}">
                  <a16:creationId xmlns:a16="http://schemas.microsoft.com/office/drawing/2014/main" id="{A031B306-8A4E-4408-BAA1-A08462D35B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8999" y="1600014"/>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46">
              <a:extLst>
                <a:ext uri="{FF2B5EF4-FFF2-40B4-BE49-F238E27FC236}">
                  <a16:creationId xmlns:a16="http://schemas.microsoft.com/office/drawing/2014/main" id="{C0E76D3B-FD2D-4ACD-971E-8812EA2173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979" y="462713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47">
              <a:extLst>
                <a:ext uri="{FF2B5EF4-FFF2-40B4-BE49-F238E27FC236}">
                  <a16:creationId xmlns:a16="http://schemas.microsoft.com/office/drawing/2014/main" id="{190FC334-F110-446B-9879-2D5270CF8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8250" y="361144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48">
              <a:extLst>
                <a:ext uri="{FF2B5EF4-FFF2-40B4-BE49-F238E27FC236}">
                  <a16:creationId xmlns:a16="http://schemas.microsoft.com/office/drawing/2014/main" id="{CF1B3AF7-1319-410F-9471-1976F8498D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47171" y="384410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49">
              <a:extLst>
                <a:ext uri="{FF2B5EF4-FFF2-40B4-BE49-F238E27FC236}">
                  <a16:creationId xmlns:a16="http://schemas.microsoft.com/office/drawing/2014/main" id="{D4D42B48-99A8-456D-8ECA-1EE614DA8E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5649" y="9210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62">
              <a:extLst>
                <a:ext uri="{FF2B5EF4-FFF2-40B4-BE49-F238E27FC236}">
                  <a16:creationId xmlns:a16="http://schemas.microsoft.com/office/drawing/2014/main" id="{D8C545C1-219C-4F48-8542-16731C1E18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9903" y="4513867"/>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63">
              <a:extLst>
                <a:ext uri="{FF2B5EF4-FFF2-40B4-BE49-F238E27FC236}">
                  <a16:creationId xmlns:a16="http://schemas.microsoft.com/office/drawing/2014/main" id="{E4D1384D-D83E-49D0-82BB-79E2029854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0654" y="3292952"/>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64">
              <a:extLst>
                <a:ext uri="{FF2B5EF4-FFF2-40B4-BE49-F238E27FC236}">
                  <a16:creationId xmlns:a16="http://schemas.microsoft.com/office/drawing/2014/main" id="{E8D15F62-C841-4DBE-BB64-C90D85B29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73886" y="475687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65">
              <a:extLst>
                <a:ext uri="{FF2B5EF4-FFF2-40B4-BE49-F238E27FC236}">
                  <a16:creationId xmlns:a16="http://schemas.microsoft.com/office/drawing/2014/main" id="{ACB8A668-F91C-4758-8625-07AF8A04B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89205" y="363408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66">
              <a:extLst>
                <a:ext uri="{FF2B5EF4-FFF2-40B4-BE49-F238E27FC236}">
                  <a16:creationId xmlns:a16="http://schemas.microsoft.com/office/drawing/2014/main" id="{601E9146-16D0-4D1C-B629-61EA4B8D9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1676" y="20550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67">
              <a:extLst>
                <a:ext uri="{FF2B5EF4-FFF2-40B4-BE49-F238E27FC236}">
                  <a16:creationId xmlns:a16="http://schemas.microsoft.com/office/drawing/2014/main" id="{1A0E03CC-1FDE-4873-B0BB-8301F8864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84912" y="2832453"/>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68">
              <a:extLst>
                <a:ext uri="{FF2B5EF4-FFF2-40B4-BE49-F238E27FC236}">
                  <a16:creationId xmlns:a16="http://schemas.microsoft.com/office/drawing/2014/main" id="{718F55E1-6E8C-4D0B-B0DA-20285A1F7C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0059" y="4169481"/>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69">
              <a:extLst>
                <a:ext uri="{FF2B5EF4-FFF2-40B4-BE49-F238E27FC236}">
                  <a16:creationId xmlns:a16="http://schemas.microsoft.com/office/drawing/2014/main" id="{A8B1D553-DED4-4C5C-A9F3-7E18306828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1559" y="177275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70">
              <a:extLst>
                <a:ext uri="{FF2B5EF4-FFF2-40B4-BE49-F238E27FC236}">
                  <a16:creationId xmlns:a16="http://schemas.microsoft.com/office/drawing/2014/main" id="{704275AB-B0E7-44DA-A32C-1C68A73086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0638" y="1216920"/>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71">
              <a:extLst>
                <a:ext uri="{FF2B5EF4-FFF2-40B4-BE49-F238E27FC236}">
                  <a16:creationId xmlns:a16="http://schemas.microsoft.com/office/drawing/2014/main" id="{0F98D468-159E-4E0D-8BBD-E7BDA1D73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3308" y="2314625"/>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72">
              <a:extLst>
                <a:ext uri="{FF2B5EF4-FFF2-40B4-BE49-F238E27FC236}">
                  <a16:creationId xmlns:a16="http://schemas.microsoft.com/office/drawing/2014/main" id="{5CF2824C-4E2B-4703-9DD0-066A81096A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6571" y="254148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73">
              <a:extLst>
                <a:ext uri="{FF2B5EF4-FFF2-40B4-BE49-F238E27FC236}">
                  <a16:creationId xmlns:a16="http://schemas.microsoft.com/office/drawing/2014/main" id="{FBAF2A91-21A7-4C94-B141-7FF0283B0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1445" y="3047647"/>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74">
              <a:extLst>
                <a:ext uri="{FF2B5EF4-FFF2-40B4-BE49-F238E27FC236}">
                  <a16:creationId xmlns:a16="http://schemas.microsoft.com/office/drawing/2014/main" id="{55FE32BA-56A4-49E1-BC42-A822ACD27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17543" y="143064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75">
              <a:extLst>
                <a:ext uri="{FF2B5EF4-FFF2-40B4-BE49-F238E27FC236}">
                  <a16:creationId xmlns:a16="http://schemas.microsoft.com/office/drawing/2014/main" id="{0862BF64-49C0-4848-A7D0-696A3A5F8B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1395" y="501867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77">
              <a:extLst>
                <a:ext uri="{FF2B5EF4-FFF2-40B4-BE49-F238E27FC236}">
                  <a16:creationId xmlns:a16="http://schemas.microsoft.com/office/drawing/2014/main" id="{57FC449F-CDE1-4C43-8963-BAA60ADD4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3109" y="385766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85">
              <a:extLst>
                <a:ext uri="{FF2B5EF4-FFF2-40B4-BE49-F238E27FC236}">
                  <a16:creationId xmlns:a16="http://schemas.microsoft.com/office/drawing/2014/main" id="{F596D355-3845-4E8F-9C9B-FE20FCCA4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0777" y="100780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87">
              <a:extLst>
                <a:ext uri="{FF2B5EF4-FFF2-40B4-BE49-F238E27FC236}">
                  <a16:creationId xmlns:a16="http://schemas.microsoft.com/office/drawing/2014/main" id="{44CEE89D-C51D-49F4-9B14-808A5CE75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6209" y="79130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88">
              <a:extLst>
                <a:ext uri="{FF2B5EF4-FFF2-40B4-BE49-F238E27FC236}">
                  <a16:creationId xmlns:a16="http://schemas.microsoft.com/office/drawing/2014/main" id="{C2E31682-6F2A-4CBD-B7CE-DCB14EC08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74141" y="182893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18">
              <a:extLst>
                <a:ext uri="{FF2B5EF4-FFF2-40B4-BE49-F238E27FC236}">
                  <a16:creationId xmlns:a16="http://schemas.microsoft.com/office/drawing/2014/main" id="{E49E6221-2BCE-4E46-BEE4-04926A412F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79029" y="-24225"/>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20">
              <a:extLst>
                <a:ext uri="{FF2B5EF4-FFF2-40B4-BE49-F238E27FC236}">
                  <a16:creationId xmlns:a16="http://schemas.microsoft.com/office/drawing/2014/main" id="{85D9D16E-A990-4AA7-A336-B635F893DC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595" y="38866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21">
              <a:extLst>
                <a:ext uri="{FF2B5EF4-FFF2-40B4-BE49-F238E27FC236}">
                  <a16:creationId xmlns:a16="http://schemas.microsoft.com/office/drawing/2014/main" id="{EB7E0A2E-7A63-423F-ACB7-39CB8AA60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5146" y="120742"/>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7" descr="A group of graphs with different colored dots&#10;&#10;Description automatically generated with medium confidence">
            <a:extLst>
              <a:ext uri="{FF2B5EF4-FFF2-40B4-BE49-F238E27FC236}">
                <a16:creationId xmlns:a16="http://schemas.microsoft.com/office/drawing/2014/main" id="{DC991F44-617F-6D21-F4FC-E408523A8664}"/>
              </a:ext>
            </a:extLst>
          </p:cNvPr>
          <p:cNvPicPr>
            <a:picLocks noGrp="1" noChangeAspect="1"/>
          </p:cNvPicPr>
          <p:nvPr>
            <p:ph idx="1"/>
          </p:nvPr>
        </p:nvPicPr>
        <p:blipFill>
          <a:blip r:embed="rId3"/>
          <a:stretch>
            <a:fillRect/>
          </a:stretch>
        </p:blipFill>
        <p:spPr>
          <a:xfrm>
            <a:off x="8704014" y="881013"/>
            <a:ext cx="2435576" cy="5100687"/>
          </a:xfrm>
          <a:prstGeom prst="rect">
            <a:avLst/>
          </a:prstGeom>
        </p:spPr>
      </p:pic>
    </p:spTree>
    <p:extLst>
      <p:ext uri="{BB962C8B-B14F-4D97-AF65-F5344CB8AC3E}">
        <p14:creationId xmlns:p14="http://schemas.microsoft.com/office/powerpoint/2010/main" val="166255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75" name="Group 674">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676"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7"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8"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9"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0"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1"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2"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3"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4"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5"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6"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7"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8"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9"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0"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1"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2"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3"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4"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5"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6"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7"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8"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9"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0"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1"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2"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3"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4"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5"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6"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7"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8"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9"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0"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1"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2"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3"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4"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5"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6"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7"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8"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9"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0"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1"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2"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3"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4"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5"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6"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7"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8"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9"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0"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1"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2"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33" name="Rectangle 732">
            <a:extLst>
              <a:ext uri="{FF2B5EF4-FFF2-40B4-BE49-F238E27FC236}">
                <a16:creationId xmlns:a16="http://schemas.microsoft.com/office/drawing/2014/main" id="{97C4728D-3F6E-48CA-972C-88E8ED67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F33F94A-9B49-605F-CAD0-6BAE731E5365}"/>
              </a:ext>
            </a:extLst>
          </p:cNvPr>
          <p:cNvSpPr>
            <a:spLocks noGrp="1"/>
          </p:cNvSpPr>
          <p:nvPr>
            <p:ph type="title"/>
          </p:nvPr>
        </p:nvSpPr>
        <p:spPr>
          <a:xfrm>
            <a:off x="633710" y="214315"/>
            <a:ext cx="2245362" cy="2520298"/>
          </a:xfrm>
        </p:spPr>
        <p:txBody>
          <a:bodyPr vert="horz" lIns="91440" tIns="45720" rIns="91440" bIns="45720" rtlCol="0" anchor="ctr">
            <a:normAutofit/>
          </a:bodyPr>
          <a:lstStyle/>
          <a:p>
            <a:r>
              <a:rPr lang="en-US" sz="4000" kern="1200" dirty="0">
                <a:solidFill>
                  <a:schemeClr val="tx2"/>
                </a:solidFill>
                <a:latin typeface="+mj-lt"/>
                <a:ea typeface="+mj-ea"/>
                <a:cs typeface="+mj-cs"/>
              </a:rPr>
              <a:t>t-SNE </a:t>
            </a:r>
          </a:p>
        </p:txBody>
      </p:sp>
      <p:sp>
        <p:nvSpPr>
          <p:cNvPr id="4" name="Text Placeholder 3">
            <a:extLst>
              <a:ext uri="{FF2B5EF4-FFF2-40B4-BE49-F238E27FC236}">
                <a16:creationId xmlns:a16="http://schemas.microsoft.com/office/drawing/2014/main" id="{A4EE8FEF-FC44-AFDE-0EC4-2A2968003517}"/>
              </a:ext>
            </a:extLst>
          </p:cNvPr>
          <p:cNvSpPr>
            <a:spLocks noGrp="1"/>
          </p:cNvSpPr>
          <p:nvPr>
            <p:ph type="body" sz="half" idx="2"/>
          </p:nvPr>
        </p:nvSpPr>
        <p:spPr>
          <a:xfrm>
            <a:off x="2732181" y="778052"/>
            <a:ext cx="8697464" cy="2935737"/>
          </a:xfrm>
        </p:spPr>
        <p:txBody>
          <a:bodyPr vert="horz" lIns="91440" tIns="45720" rIns="91440" bIns="45720" rtlCol="0" anchor="ctr">
            <a:normAutofit lnSpcReduction="10000"/>
          </a:bodyPr>
          <a:lstStyle/>
          <a:p>
            <a:pPr marL="285750" indent="-285750">
              <a:buFont typeface="Arial" panose="020B0604020202020204" pitchFamily="34" charset="0"/>
              <a:buChar char="•"/>
            </a:pPr>
            <a:r>
              <a:rPr lang="en-US" sz="2000" b="1" dirty="0"/>
              <a:t>Parameter:  </a:t>
            </a:r>
            <a:r>
              <a:rPr lang="en-US" sz="2000" dirty="0"/>
              <a:t>show in different settings of 10, 30 and 100. It influences the balance between local and global aspects of the data. Low perplexity highlight local structure, while high perplexity captures more global relationships</a:t>
            </a:r>
          </a:p>
          <a:p>
            <a:pPr marL="285750" indent="-285750">
              <a:buFont typeface="Arial" panose="020B0604020202020204" pitchFamily="34" charset="0"/>
              <a:buChar char="•"/>
            </a:pPr>
            <a:r>
              <a:rPr lang="en-US" sz="2000" b="1" dirty="0"/>
              <a:t>Clusters: </a:t>
            </a:r>
            <a:r>
              <a:rPr lang="en-US" sz="2000" dirty="0"/>
              <a:t>t-SNE offers a more visually distinct separation, the overlap still persists</a:t>
            </a:r>
            <a:endParaRPr lang="en-US" sz="2000" b="1" dirty="0"/>
          </a:p>
          <a:p>
            <a:pPr marL="285750" indent="-285750">
              <a:buFont typeface="Arial" panose="020B0604020202020204" pitchFamily="34" charset="0"/>
              <a:buChar char="•"/>
            </a:pPr>
            <a:endParaRPr lang="en-US" b="1" dirty="0"/>
          </a:p>
        </p:txBody>
      </p:sp>
      <p:grpSp>
        <p:nvGrpSpPr>
          <p:cNvPr id="734" name="Group 733">
            <a:extLst>
              <a:ext uri="{FF2B5EF4-FFF2-40B4-BE49-F238E27FC236}">
                <a16:creationId xmlns:a16="http://schemas.microsoft.com/office/drawing/2014/main" id="{D3F9EEB3-66A3-420E-A64E-59E924B059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60" y="3526086"/>
            <a:ext cx="12157773" cy="494218"/>
            <a:chOff x="18956" y="5952517"/>
            <a:chExt cx="12157773" cy="494218"/>
          </a:xfrm>
          <a:solidFill>
            <a:schemeClr val="bg2">
              <a:lumMod val="90000"/>
            </a:schemeClr>
          </a:solidFill>
        </p:grpSpPr>
        <p:sp>
          <p:nvSpPr>
            <p:cNvPr id="576" name="Freeform 10">
              <a:extLst>
                <a:ext uri="{FF2B5EF4-FFF2-40B4-BE49-F238E27FC236}">
                  <a16:creationId xmlns:a16="http://schemas.microsoft.com/office/drawing/2014/main" id="{1C5E55AE-968E-44A9-904F-FBB1F7AEBB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37219" y="6356157"/>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5" name="Freeform 15">
              <a:extLst>
                <a:ext uri="{FF2B5EF4-FFF2-40B4-BE49-F238E27FC236}">
                  <a16:creationId xmlns:a16="http://schemas.microsoft.com/office/drawing/2014/main" id="{DB374C89-2692-4999-AB5C-DCFB672C6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139192" y="6359421"/>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6" name="Freeform 18">
              <a:extLst>
                <a:ext uri="{FF2B5EF4-FFF2-40B4-BE49-F238E27FC236}">
                  <a16:creationId xmlns:a16="http://schemas.microsoft.com/office/drawing/2014/main" id="{94CD2B6C-BEE0-41E8-B006-B32F1580F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384660" y="6368396"/>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7" name="Freeform 22">
              <a:extLst>
                <a:ext uri="{FF2B5EF4-FFF2-40B4-BE49-F238E27FC236}">
                  <a16:creationId xmlns:a16="http://schemas.microsoft.com/office/drawing/2014/main" id="{A8FA34E9-86EC-43A8-A213-B8B052F939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653573" y="6308012"/>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8" name="Freeform 8">
              <a:extLst>
                <a:ext uri="{FF2B5EF4-FFF2-40B4-BE49-F238E27FC236}">
                  <a16:creationId xmlns:a16="http://schemas.microsoft.com/office/drawing/2014/main" id="{D5F9BA39-3234-440D-8C42-3AD72AA861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956" y="595659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39" name="Freeform 19">
              <a:extLst>
                <a:ext uri="{FF2B5EF4-FFF2-40B4-BE49-F238E27FC236}">
                  <a16:creationId xmlns:a16="http://schemas.microsoft.com/office/drawing/2014/main" id="{CDB8E157-3DE4-4D28-A99A-8836B53F48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709370" y="6291575"/>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0" name="Freeform 20">
              <a:extLst>
                <a:ext uri="{FF2B5EF4-FFF2-40B4-BE49-F238E27FC236}">
                  <a16:creationId xmlns:a16="http://schemas.microsoft.com/office/drawing/2014/main" id="{6D29DD76-F79D-4E3B-AB2D-B5E6182518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452381" y="6295774"/>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1" name="Freeform 23">
              <a:extLst>
                <a:ext uri="{FF2B5EF4-FFF2-40B4-BE49-F238E27FC236}">
                  <a16:creationId xmlns:a16="http://schemas.microsoft.com/office/drawing/2014/main" id="{03DFB89F-B3CC-495B-A9CF-A3BE5C228F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883090" y="6322699"/>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2" name="Freeform 26">
              <a:extLst>
                <a:ext uri="{FF2B5EF4-FFF2-40B4-BE49-F238E27FC236}">
                  <a16:creationId xmlns:a16="http://schemas.microsoft.com/office/drawing/2014/main" id="{B1F972CD-D1BA-4050-A9B7-C0CDA401B9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04559" y="6308010"/>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3" name="Freeform 27">
              <a:extLst>
                <a:ext uri="{FF2B5EF4-FFF2-40B4-BE49-F238E27FC236}">
                  <a16:creationId xmlns:a16="http://schemas.microsoft.com/office/drawing/2014/main" id="{B228BA25-3CDA-4BD5-B30E-D1DE49990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937280" y="6282192"/>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4" name="Freeform 28">
              <a:extLst>
                <a:ext uri="{FF2B5EF4-FFF2-40B4-BE49-F238E27FC236}">
                  <a16:creationId xmlns:a16="http://schemas.microsoft.com/office/drawing/2014/main" id="{137133E8-6F47-4E06-B393-82CD1AD85F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194538" y="62900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5" name="Freeform 30">
              <a:extLst>
                <a:ext uri="{FF2B5EF4-FFF2-40B4-BE49-F238E27FC236}">
                  <a16:creationId xmlns:a16="http://schemas.microsoft.com/office/drawing/2014/main" id="{59C12AFA-987A-428A-B9F9-78873439DA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42191" y="6338204"/>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6" name="Freeform 43">
              <a:extLst>
                <a:ext uri="{FF2B5EF4-FFF2-40B4-BE49-F238E27FC236}">
                  <a16:creationId xmlns:a16="http://schemas.microsoft.com/office/drawing/2014/main" id="{03F1E7FD-4B30-42D6-BD0B-6E9DAA96B8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902106" y="6043523"/>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7" name="Freeform 51">
              <a:extLst>
                <a:ext uri="{FF2B5EF4-FFF2-40B4-BE49-F238E27FC236}">
                  <a16:creationId xmlns:a16="http://schemas.microsoft.com/office/drawing/2014/main" id="{33293F8E-2BB2-41CB-82DC-5A29EC8780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710297" y="6035458"/>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8" name="Freeform 52">
              <a:extLst>
                <a:ext uri="{FF2B5EF4-FFF2-40B4-BE49-F238E27FC236}">
                  <a16:creationId xmlns:a16="http://schemas.microsoft.com/office/drawing/2014/main" id="{6C1D3706-D58A-4C15-A2C1-0AA7F4AE0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277444" y="6038724"/>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49" name="Freeform 53">
              <a:extLst>
                <a:ext uri="{FF2B5EF4-FFF2-40B4-BE49-F238E27FC236}">
                  <a16:creationId xmlns:a16="http://schemas.microsoft.com/office/drawing/2014/main" id="{B9E9AE67-CA3A-4941-AD47-EC10FA7584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71034" y="603546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0" name="Freeform 54">
              <a:extLst>
                <a:ext uri="{FF2B5EF4-FFF2-40B4-BE49-F238E27FC236}">
                  <a16:creationId xmlns:a16="http://schemas.microsoft.com/office/drawing/2014/main" id="{ECDE3E4B-4AF0-483F-8A7B-B8D8E07311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094009" y="6011795"/>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1" name="Freeform 55">
              <a:extLst>
                <a:ext uri="{FF2B5EF4-FFF2-40B4-BE49-F238E27FC236}">
                  <a16:creationId xmlns:a16="http://schemas.microsoft.com/office/drawing/2014/main" id="{85E3C395-94B3-4DEF-8BA7-B1E16579C1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264556" y="604198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2" name="Freeform 56">
              <a:extLst>
                <a:ext uri="{FF2B5EF4-FFF2-40B4-BE49-F238E27FC236}">
                  <a16:creationId xmlns:a16="http://schemas.microsoft.com/office/drawing/2014/main" id="{4FB23F9E-1B0A-41D0-8402-A47D06F829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92340" y="5985586"/>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3" name="Freeform 57">
              <a:extLst>
                <a:ext uri="{FF2B5EF4-FFF2-40B4-BE49-F238E27FC236}">
                  <a16:creationId xmlns:a16="http://schemas.microsoft.com/office/drawing/2014/main" id="{C34A3A65-A705-4EE3-B935-310D371E66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037697" y="602077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4" name="Freeform 59">
              <a:extLst>
                <a:ext uri="{FF2B5EF4-FFF2-40B4-BE49-F238E27FC236}">
                  <a16:creationId xmlns:a16="http://schemas.microsoft.com/office/drawing/2014/main" id="{300D7597-AF81-4B39-BE74-CCB2B488F2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473186" y="605207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5" name="Freeform 60">
              <a:extLst>
                <a:ext uri="{FF2B5EF4-FFF2-40B4-BE49-F238E27FC236}">
                  <a16:creationId xmlns:a16="http://schemas.microsoft.com/office/drawing/2014/main" id="{47AB73D2-00F4-44CB-882B-3B4DBDBD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825017" y="600281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6" name="Freeform 61">
              <a:extLst>
                <a:ext uri="{FF2B5EF4-FFF2-40B4-BE49-F238E27FC236}">
                  <a16:creationId xmlns:a16="http://schemas.microsoft.com/office/drawing/2014/main" id="{078F9731-DE81-4B5B-B95E-123AD9EB6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572460" y="595712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7" name="Freeform 5">
              <a:extLst>
                <a:ext uri="{FF2B5EF4-FFF2-40B4-BE49-F238E27FC236}">
                  <a16:creationId xmlns:a16="http://schemas.microsoft.com/office/drawing/2014/main" id="{C86B1039-2BE7-49A5-BC7C-A93C84213A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908414" y="6286792"/>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8" name="Freeform 6">
              <a:extLst>
                <a:ext uri="{FF2B5EF4-FFF2-40B4-BE49-F238E27FC236}">
                  <a16:creationId xmlns:a16="http://schemas.microsoft.com/office/drawing/2014/main" id="{1377250E-CABA-48B6-854C-0D0564E3CC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634353" y="62661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59" name="Freeform 7">
              <a:extLst>
                <a:ext uri="{FF2B5EF4-FFF2-40B4-BE49-F238E27FC236}">
                  <a16:creationId xmlns:a16="http://schemas.microsoft.com/office/drawing/2014/main" id="{3087B335-EC34-4A75-981F-E408EC6AC6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77783" y="6246129"/>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0" name="Freeform 8">
              <a:extLst>
                <a:ext uri="{FF2B5EF4-FFF2-40B4-BE49-F238E27FC236}">
                  <a16:creationId xmlns:a16="http://schemas.microsoft.com/office/drawing/2014/main" id="{B1D07171-3787-46FE-BA56-781EE797B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82245" y="624294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1" name="Freeform 9">
              <a:extLst>
                <a:ext uri="{FF2B5EF4-FFF2-40B4-BE49-F238E27FC236}">
                  <a16:creationId xmlns:a16="http://schemas.microsoft.com/office/drawing/2014/main" id="{9334055F-8026-47FE-B41A-260F96BE67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268040" y="6282192"/>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2" name="Freeform 11">
              <a:extLst>
                <a:ext uri="{FF2B5EF4-FFF2-40B4-BE49-F238E27FC236}">
                  <a16:creationId xmlns:a16="http://schemas.microsoft.com/office/drawing/2014/main" id="{E114471C-87A8-4460-9585-0C2349F2BA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510851" y="6246285"/>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3" name="Freeform 12">
              <a:extLst>
                <a:ext uri="{FF2B5EF4-FFF2-40B4-BE49-F238E27FC236}">
                  <a16:creationId xmlns:a16="http://schemas.microsoft.com/office/drawing/2014/main" id="{F644869B-5F10-430C-B65E-A034F593FB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028371" y="6264238"/>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4" name="Freeform 13">
              <a:extLst>
                <a:ext uri="{FF2B5EF4-FFF2-40B4-BE49-F238E27FC236}">
                  <a16:creationId xmlns:a16="http://schemas.microsoft.com/office/drawing/2014/main" id="{DB75CD5C-73E7-4CB7-AB8B-E0412C4D3C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56011" y="6301648"/>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5" name="Freeform 14">
              <a:extLst>
                <a:ext uri="{FF2B5EF4-FFF2-40B4-BE49-F238E27FC236}">
                  <a16:creationId xmlns:a16="http://schemas.microsoft.com/office/drawing/2014/main" id="{8D631646-040F-41B9-9480-F515064083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333279" y="6267101"/>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6" name="Freeform 16">
              <a:extLst>
                <a:ext uri="{FF2B5EF4-FFF2-40B4-BE49-F238E27FC236}">
                  <a16:creationId xmlns:a16="http://schemas.microsoft.com/office/drawing/2014/main" id="{EEB845C2-4B09-4FE8-B5F4-C23B6A265D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773156" y="6239757"/>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7" name="Freeform 17">
              <a:extLst>
                <a:ext uri="{FF2B5EF4-FFF2-40B4-BE49-F238E27FC236}">
                  <a16:creationId xmlns:a16="http://schemas.microsoft.com/office/drawing/2014/main" id="{742E436D-7F4C-4598-8D99-B3585D6A91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98709" y="6264239"/>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8" name="Freeform 21">
              <a:extLst>
                <a:ext uri="{FF2B5EF4-FFF2-40B4-BE49-F238E27FC236}">
                  <a16:creationId xmlns:a16="http://schemas.microsoft.com/office/drawing/2014/main" id="{EE095710-343C-4C57-A2DA-54DF7A297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47787" y="6218542"/>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69" name="Freeform 25">
              <a:extLst>
                <a:ext uri="{FF2B5EF4-FFF2-40B4-BE49-F238E27FC236}">
                  <a16:creationId xmlns:a16="http://schemas.microsoft.com/office/drawing/2014/main" id="{435D43DF-C9DB-46FF-8E9A-3B0CD1F003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90115" y="6200589"/>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0" name="Freeform 29">
              <a:extLst>
                <a:ext uri="{FF2B5EF4-FFF2-40B4-BE49-F238E27FC236}">
                  <a16:creationId xmlns:a16="http://schemas.microsoft.com/office/drawing/2014/main" id="{FA2D58E7-8FBC-492F-B4EA-89FE959252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11181" y="6179372"/>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1" name="Freeform 31">
              <a:extLst>
                <a:ext uri="{FF2B5EF4-FFF2-40B4-BE49-F238E27FC236}">
                  <a16:creationId xmlns:a16="http://schemas.microsoft.com/office/drawing/2014/main" id="{E3706FBE-6FE9-42F5-A864-79CE5429F7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543201" y="6241343"/>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2" name="Freeform 32">
              <a:extLst>
                <a:ext uri="{FF2B5EF4-FFF2-40B4-BE49-F238E27FC236}">
                  <a16:creationId xmlns:a16="http://schemas.microsoft.com/office/drawing/2014/main" id="{84921CD7-E178-40E7-9ADB-3595E115A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406775" y="5979446"/>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3" name="Freeform 33">
              <a:extLst>
                <a:ext uri="{FF2B5EF4-FFF2-40B4-BE49-F238E27FC236}">
                  <a16:creationId xmlns:a16="http://schemas.microsoft.com/office/drawing/2014/main" id="{266678FE-C978-46E2-AD98-7588C9C47CA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327423" y="602840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4" name="Freeform 34">
              <a:extLst>
                <a:ext uri="{FF2B5EF4-FFF2-40B4-BE49-F238E27FC236}">
                  <a16:creationId xmlns:a16="http://schemas.microsoft.com/office/drawing/2014/main" id="{43E154CE-D54B-4A93-AAD4-BD90BBB33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334031" y="6019431"/>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5" name="Freeform 35">
              <a:extLst>
                <a:ext uri="{FF2B5EF4-FFF2-40B4-BE49-F238E27FC236}">
                  <a16:creationId xmlns:a16="http://schemas.microsoft.com/office/drawing/2014/main" id="{053FE408-AECE-4A7C-83F8-B6AA4DE36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24491" y="601290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6" name="Freeform 36">
              <a:extLst>
                <a:ext uri="{FF2B5EF4-FFF2-40B4-BE49-F238E27FC236}">
                  <a16:creationId xmlns:a16="http://schemas.microsoft.com/office/drawing/2014/main" id="{2B259E79-129E-44F1-971D-ECCAF78970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57884" y="598271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7" name="Freeform 37">
              <a:extLst>
                <a:ext uri="{FF2B5EF4-FFF2-40B4-BE49-F238E27FC236}">
                  <a16:creationId xmlns:a16="http://schemas.microsoft.com/office/drawing/2014/main" id="{FCA6AD43-1AF7-406D-9CFF-F20C9A7E32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649584" y="597047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8" name="Freeform 38">
              <a:extLst>
                <a:ext uri="{FF2B5EF4-FFF2-40B4-BE49-F238E27FC236}">
                  <a16:creationId xmlns:a16="http://schemas.microsoft.com/office/drawing/2014/main" id="{51749352-9521-462D-A1AC-8CDD7EF56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829398" y="601045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79" name="Freeform 39">
              <a:extLst>
                <a:ext uri="{FF2B5EF4-FFF2-40B4-BE49-F238E27FC236}">
                  <a16:creationId xmlns:a16="http://schemas.microsoft.com/office/drawing/2014/main" id="{9727B78F-D41C-4308-AB96-29D6F731D7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580384" y="5998215"/>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0" name="Freeform 40">
              <a:extLst>
                <a:ext uri="{FF2B5EF4-FFF2-40B4-BE49-F238E27FC236}">
                  <a16:creationId xmlns:a16="http://schemas.microsoft.com/office/drawing/2014/main" id="{85214156-6933-4397-8534-0246957B1A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121911" y="5994951"/>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1" name="Freeform 41">
              <a:extLst>
                <a:ext uri="{FF2B5EF4-FFF2-40B4-BE49-F238E27FC236}">
                  <a16:creationId xmlns:a16="http://schemas.microsoft.com/office/drawing/2014/main" id="{21A3DB53-7411-4B98-A86C-8282EBFD68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438116" y="59949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2" name="Freeform 42">
              <a:extLst>
                <a:ext uri="{FF2B5EF4-FFF2-40B4-BE49-F238E27FC236}">
                  <a16:creationId xmlns:a16="http://schemas.microsoft.com/office/drawing/2014/main" id="{B0EFAE9F-76B4-4CFD-9361-0BCCEC1AD0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0716" y="5973734"/>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3" name="Freeform 44">
              <a:extLst>
                <a:ext uri="{FF2B5EF4-FFF2-40B4-BE49-F238E27FC236}">
                  <a16:creationId xmlns:a16="http://schemas.microsoft.com/office/drawing/2014/main" id="{5538CE03-C750-46BF-B360-DF7BB71B20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639354" y="59769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4" name="Freeform 45">
              <a:extLst>
                <a:ext uri="{FF2B5EF4-FFF2-40B4-BE49-F238E27FC236}">
                  <a16:creationId xmlns:a16="http://schemas.microsoft.com/office/drawing/2014/main" id="{8B046D98-F7A9-435B-A0A4-AD3A0C1475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906" y="5952517"/>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5" name="Freeform 46">
              <a:extLst>
                <a:ext uri="{FF2B5EF4-FFF2-40B4-BE49-F238E27FC236}">
                  <a16:creationId xmlns:a16="http://schemas.microsoft.com/office/drawing/2014/main" id="{98B3822C-42B2-40C1-858A-54E90652E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895937" y="600066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6" name="Freeform 47">
              <a:extLst>
                <a:ext uri="{FF2B5EF4-FFF2-40B4-BE49-F238E27FC236}">
                  <a16:creationId xmlns:a16="http://schemas.microsoft.com/office/drawing/2014/main" id="{55450B71-C625-4EB9-9864-3355A4C6CF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865326" y="5973733"/>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7" name="Freeform 48">
              <a:extLst>
                <a:ext uri="{FF2B5EF4-FFF2-40B4-BE49-F238E27FC236}">
                  <a16:creationId xmlns:a16="http://schemas.microsoft.com/office/drawing/2014/main" id="{944EDC4D-EBE6-4BF6-A6BB-390FE350C4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3115444" y="5992749"/>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8" name="Freeform 49">
              <a:extLst>
                <a:ext uri="{FF2B5EF4-FFF2-40B4-BE49-F238E27FC236}">
                  <a16:creationId xmlns:a16="http://schemas.microsoft.com/office/drawing/2014/main" id="{2CAFB0FA-BFE1-44DC-BF56-7AD5F5742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215687" y="5955781"/>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9" name="Freeform 8">
              <a:extLst>
                <a:ext uri="{FF2B5EF4-FFF2-40B4-BE49-F238E27FC236}">
                  <a16:creationId xmlns:a16="http://schemas.microsoft.com/office/drawing/2014/main" id="{D1CB3DD5-76B9-4C04-8ED7-0C477E18E1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683670" y="60194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0" name="Freeform 106">
              <a:extLst>
                <a:ext uri="{FF2B5EF4-FFF2-40B4-BE49-F238E27FC236}">
                  <a16:creationId xmlns:a16="http://schemas.microsoft.com/office/drawing/2014/main" id="{8A2636BD-06F8-4014-AA60-7CDF91D023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9451" y="620454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1" name="Freeform 19">
              <a:extLst>
                <a:ext uri="{FF2B5EF4-FFF2-40B4-BE49-F238E27FC236}">
                  <a16:creationId xmlns:a16="http://schemas.microsoft.com/office/drawing/2014/main" id="{E6E34756-6E56-4046-BF59-7C13FD1545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397390" y="6351960"/>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2" name="Freeform 20">
              <a:extLst>
                <a:ext uri="{FF2B5EF4-FFF2-40B4-BE49-F238E27FC236}">
                  <a16:creationId xmlns:a16="http://schemas.microsoft.com/office/drawing/2014/main" id="{E792C738-97E9-41FA-B1EB-D1BB43762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140401" y="6356159"/>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3" name="Freeform 26">
              <a:extLst>
                <a:ext uri="{FF2B5EF4-FFF2-40B4-BE49-F238E27FC236}">
                  <a16:creationId xmlns:a16="http://schemas.microsoft.com/office/drawing/2014/main" id="{F04A909F-9AC2-4F2C-83C8-D71E971587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2049121" y="6351959"/>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4" name="Freeform 27">
              <a:extLst>
                <a:ext uri="{FF2B5EF4-FFF2-40B4-BE49-F238E27FC236}">
                  <a16:creationId xmlns:a16="http://schemas.microsoft.com/office/drawing/2014/main" id="{B317509A-BAC8-4AB4-80F9-0F2A1D5932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625300" y="6342577"/>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5" name="Freeform 28">
              <a:extLst>
                <a:ext uri="{FF2B5EF4-FFF2-40B4-BE49-F238E27FC236}">
                  <a16:creationId xmlns:a16="http://schemas.microsoft.com/office/drawing/2014/main" id="{D51DB773-4624-4C00-A115-C319C26B4E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851300" y="6351959"/>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6" name="Freeform 55">
              <a:extLst>
                <a:ext uri="{FF2B5EF4-FFF2-40B4-BE49-F238E27FC236}">
                  <a16:creationId xmlns:a16="http://schemas.microsoft.com/office/drawing/2014/main" id="{3720ECAC-1BB4-4857-9ED5-4544909F18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988188" y="608391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7" name="Freeform 56">
              <a:extLst>
                <a:ext uri="{FF2B5EF4-FFF2-40B4-BE49-F238E27FC236}">
                  <a16:creationId xmlns:a16="http://schemas.microsoft.com/office/drawing/2014/main" id="{6C08EC86-7F12-471C-A6B7-64656E38E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080360" y="604597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8" name="Freeform 57">
              <a:extLst>
                <a:ext uri="{FF2B5EF4-FFF2-40B4-BE49-F238E27FC236}">
                  <a16:creationId xmlns:a16="http://schemas.microsoft.com/office/drawing/2014/main" id="{5F248C59-B737-43BE-AAAC-8DC0ED65F1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725717" y="6081156"/>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9" name="Freeform 60">
              <a:extLst>
                <a:ext uri="{FF2B5EF4-FFF2-40B4-BE49-F238E27FC236}">
                  <a16:creationId xmlns:a16="http://schemas.microsoft.com/office/drawing/2014/main" id="{2ABF7701-2E76-4F0A-9A36-2219B20513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513037" y="606320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0" name="Freeform 61">
              <a:extLst>
                <a:ext uri="{FF2B5EF4-FFF2-40B4-BE49-F238E27FC236}">
                  <a16:creationId xmlns:a16="http://schemas.microsoft.com/office/drawing/2014/main" id="{AC87AFE9-F2D9-40A6-84D3-A182099162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1260480" y="601750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1" name="Freeform 5">
              <a:extLst>
                <a:ext uri="{FF2B5EF4-FFF2-40B4-BE49-F238E27FC236}">
                  <a16:creationId xmlns:a16="http://schemas.microsoft.com/office/drawing/2014/main" id="{47809F09-3858-450D-BC6F-E024CB1F03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96434" y="6347177"/>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2" name="Freeform 6">
              <a:extLst>
                <a:ext uri="{FF2B5EF4-FFF2-40B4-BE49-F238E27FC236}">
                  <a16:creationId xmlns:a16="http://schemas.microsoft.com/office/drawing/2014/main" id="{D1A10886-1719-49E5-9CB3-78F1AF62C1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310592" y="6345841"/>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3" name="Freeform 7">
              <a:extLst>
                <a:ext uri="{FF2B5EF4-FFF2-40B4-BE49-F238E27FC236}">
                  <a16:creationId xmlns:a16="http://schemas.microsoft.com/office/drawing/2014/main" id="{0005FC75-46F0-4370-AD7D-60FADFBF28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65803" y="6306514"/>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4" name="Freeform 8">
              <a:extLst>
                <a:ext uri="{FF2B5EF4-FFF2-40B4-BE49-F238E27FC236}">
                  <a16:creationId xmlns:a16="http://schemas.microsoft.com/office/drawing/2014/main" id="{D43A217C-ADE1-4352-8374-D2F63A045D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670714" y="633931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5" name="Freeform 9">
              <a:extLst>
                <a:ext uri="{FF2B5EF4-FFF2-40B4-BE49-F238E27FC236}">
                  <a16:creationId xmlns:a16="http://schemas.microsoft.com/office/drawing/2014/main" id="{73271B96-481B-4D4B-8020-FD23A6112E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956060" y="6342577"/>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6" name="Freeform 11">
              <a:extLst>
                <a:ext uri="{FF2B5EF4-FFF2-40B4-BE49-F238E27FC236}">
                  <a16:creationId xmlns:a16="http://schemas.microsoft.com/office/drawing/2014/main" id="{1715F100-FFBE-44CB-BEFE-69A320831A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198871" y="6306670"/>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7" name="Freeform 12">
              <a:extLst>
                <a:ext uri="{FF2B5EF4-FFF2-40B4-BE49-F238E27FC236}">
                  <a16:creationId xmlns:a16="http://schemas.microsoft.com/office/drawing/2014/main" id="{7FF8BB3C-BA51-4118-B634-78FFB0A071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716391" y="6324623"/>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8" name="Freeform 13">
              <a:extLst>
                <a:ext uri="{FF2B5EF4-FFF2-40B4-BE49-F238E27FC236}">
                  <a16:creationId xmlns:a16="http://schemas.microsoft.com/office/drawing/2014/main" id="{05B15B3F-281F-4C02-A2F4-FA23926806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44031" y="6362033"/>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9" name="Freeform 14">
              <a:extLst>
                <a:ext uri="{FF2B5EF4-FFF2-40B4-BE49-F238E27FC236}">
                  <a16:creationId xmlns:a16="http://schemas.microsoft.com/office/drawing/2014/main" id="{1EE4DFBA-3007-4545-86FC-BFF40F2180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70859" y="6318096"/>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0" name="Freeform 16">
              <a:extLst>
                <a:ext uri="{FF2B5EF4-FFF2-40B4-BE49-F238E27FC236}">
                  <a16:creationId xmlns:a16="http://schemas.microsoft.com/office/drawing/2014/main" id="{4659B484-0A04-412F-AB13-5D88A14028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461176" y="6300142"/>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1" name="Freeform 17">
              <a:extLst>
                <a:ext uri="{FF2B5EF4-FFF2-40B4-BE49-F238E27FC236}">
                  <a16:creationId xmlns:a16="http://schemas.microsoft.com/office/drawing/2014/main" id="{5B1DC8DB-05E1-4C47-8DA7-FCBCC98329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39205" y="6341355"/>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2" name="Freeform 21">
              <a:extLst>
                <a:ext uri="{FF2B5EF4-FFF2-40B4-BE49-F238E27FC236}">
                  <a16:creationId xmlns:a16="http://schemas.microsoft.com/office/drawing/2014/main" id="{661C4D4C-63EE-4DE2-8F1D-C37CE81005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30057" y="6318096"/>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3" name="Freeform 25">
              <a:extLst>
                <a:ext uri="{FF2B5EF4-FFF2-40B4-BE49-F238E27FC236}">
                  <a16:creationId xmlns:a16="http://schemas.microsoft.com/office/drawing/2014/main" id="{DA2A9883-3B43-4BD2-A982-F8EC8E618AE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30591" y="6309120"/>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4" name="Freeform 29">
              <a:extLst>
                <a:ext uri="{FF2B5EF4-FFF2-40B4-BE49-F238E27FC236}">
                  <a16:creationId xmlns:a16="http://schemas.microsoft.com/office/drawing/2014/main" id="{34F01463-4A42-4A84-8FDF-980ECA968EF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497041" y="6299934"/>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5" name="Freeform 31">
              <a:extLst>
                <a:ext uri="{FF2B5EF4-FFF2-40B4-BE49-F238E27FC236}">
                  <a16:creationId xmlns:a16="http://schemas.microsoft.com/office/drawing/2014/main" id="{43374FB7-D6C1-47F0-AE6B-B457F1F04F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207517" y="6336989"/>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6" name="Freeform 32">
              <a:extLst>
                <a:ext uri="{FF2B5EF4-FFF2-40B4-BE49-F238E27FC236}">
                  <a16:creationId xmlns:a16="http://schemas.microsoft.com/office/drawing/2014/main" id="{F959B7FA-CF96-42D6-AF17-47CA59E13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094795" y="603983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7" name="Freeform 33">
              <a:extLst>
                <a:ext uri="{FF2B5EF4-FFF2-40B4-BE49-F238E27FC236}">
                  <a16:creationId xmlns:a16="http://schemas.microsoft.com/office/drawing/2014/main" id="{34E7952E-A796-4789-B63B-FE3FB84BBE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015443" y="608879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8" name="Freeform 34">
              <a:extLst>
                <a:ext uri="{FF2B5EF4-FFF2-40B4-BE49-F238E27FC236}">
                  <a16:creationId xmlns:a16="http://schemas.microsoft.com/office/drawing/2014/main" id="{DC6B682A-7F18-4534-B017-6EA3920E9D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022051" y="6079816"/>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9" name="Freeform 35">
              <a:extLst>
                <a:ext uri="{FF2B5EF4-FFF2-40B4-BE49-F238E27FC236}">
                  <a16:creationId xmlns:a16="http://schemas.microsoft.com/office/drawing/2014/main" id="{5A5AADAC-FC83-4603-8262-FE05CF876C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806684" y="6076799"/>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0" name="Freeform 36">
              <a:extLst>
                <a:ext uri="{FF2B5EF4-FFF2-40B4-BE49-F238E27FC236}">
                  <a16:creationId xmlns:a16="http://schemas.microsoft.com/office/drawing/2014/main" id="{A40BB3FF-1819-463F-9ED5-678DD36A18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345904" y="6043095"/>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1" name="Freeform 37">
              <a:extLst>
                <a:ext uri="{FF2B5EF4-FFF2-40B4-BE49-F238E27FC236}">
                  <a16:creationId xmlns:a16="http://schemas.microsoft.com/office/drawing/2014/main" id="{C3D1CB09-5A13-4985-9007-E9193CB4FA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337604" y="6030855"/>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2" name="Freeform 38">
              <a:extLst>
                <a:ext uri="{FF2B5EF4-FFF2-40B4-BE49-F238E27FC236}">
                  <a16:creationId xmlns:a16="http://schemas.microsoft.com/office/drawing/2014/main" id="{4AD15446-400C-4764-9711-ED6C260CB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517418" y="6070840"/>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3" name="Freeform 39">
              <a:extLst>
                <a:ext uri="{FF2B5EF4-FFF2-40B4-BE49-F238E27FC236}">
                  <a16:creationId xmlns:a16="http://schemas.microsoft.com/office/drawing/2014/main" id="{7346885B-0B6A-4308-8417-5E64EF91C4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8268404" y="6058600"/>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4" name="Freeform 40">
              <a:extLst>
                <a:ext uri="{FF2B5EF4-FFF2-40B4-BE49-F238E27FC236}">
                  <a16:creationId xmlns:a16="http://schemas.microsoft.com/office/drawing/2014/main" id="{39828447-CDC5-4139-A980-11BDF06568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809931" y="6055336"/>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7" name="Freeform 41">
              <a:extLst>
                <a:ext uri="{FF2B5EF4-FFF2-40B4-BE49-F238E27FC236}">
                  <a16:creationId xmlns:a16="http://schemas.microsoft.com/office/drawing/2014/main" id="{6306A8CE-49A8-49F1-9D58-CAA83F48FC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126136" y="6055335"/>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8" name="Freeform 42">
              <a:extLst>
                <a:ext uri="{FF2B5EF4-FFF2-40B4-BE49-F238E27FC236}">
                  <a16:creationId xmlns:a16="http://schemas.microsoft.com/office/drawing/2014/main" id="{0089AFBB-A423-4095-B741-FF0EF5960E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798736" y="6034119"/>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9" name="Freeform 44">
              <a:extLst>
                <a:ext uri="{FF2B5EF4-FFF2-40B4-BE49-F238E27FC236}">
                  <a16:creationId xmlns:a16="http://schemas.microsoft.com/office/drawing/2014/main" id="{E1FA246E-D492-4B67-95A6-BFEA3542C2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327374" y="603738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0" name="Freeform 45">
              <a:extLst>
                <a:ext uri="{FF2B5EF4-FFF2-40B4-BE49-F238E27FC236}">
                  <a16:creationId xmlns:a16="http://schemas.microsoft.com/office/drawing/2014/main" id="{C8FE3844-FD2C-4E67-9F4A-8044AB06F8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7555926" y="6012902"/>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1" name="Freeform 46">
              <a:extLst>
                <a:ext uri="{FF2B5EF4-FFF2-40B4-BE49-F238E27FC236}">
                  <a16:creationId xmlns:a16="http://schemas.microsoft.com/office/drawing/2014/main" id="{94919BD6-F9B5-4F68-9BDC-E3204DF307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10583957" y="6061049"/>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2" name="Freeform 47">
              <a:extLst>
                <a:ext uri="{FF2B5EF4-FFF2-40B4-BE49-F238E27FC236}">
                  <a16:creationId xmlns:a16="http://schemas.microsoft.com/office/drawing/2014/main" id="{BAA6492F-ED70-4AD7-AE6B-F6B4F1D894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553346" y="603411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3" name="Freeform 48">
              <a:extLst>
                <a:ext uri="{FF2B5EF4-FFF2-40B4-BE49-F238E27FC236}">
                  <a16:creationId xmlns:a16="http://schemas.microsoft.com/office/drawing/2014/main" id="{EAF9590C-0617-4830-B538-B17097A93A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9804575" y="605207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4" name="Freeform 49">
              <a:extLst>
                <a:ext uri="{FF2B5EF4-FFF2-40B4-BE49-F238E27FC236}">
                  <a16:creationId xmlns:a16="http://schemas.microsoft.com/office/drawing/2014/main" id="{A89A86C5-B40D-46EF-9A70-B6A43BAC37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0800000">
              <a:off x="6903707" y="601616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pic>
        <p:nvPicPr>
          <p:cNvPr id="8" name="Picture 7" descr="A close-up of a graph&#10;&#10;Description automatically generated">
            <a:extLst>
              <a:ext uri="{FF2B5EF4-FFF2-40B4-BE49-F238E27FC236}">
                <a16:creationId xmlns:a16="http://schemas.microsoft.com/office/drawing/2014/main" id="{4B010D7A-8DEE-6A51-B2D0-6CA142928D60}"/>
              </a:ext>
            </a:extLst>
          </p:cNvPr>
          <p:cNvPicPr>
            <a:picLocks noChangeAspect="1"/>
          </p:cNvPicPr>
          <p:nvPr/>
        </p:nvPicPr>
        <p:blipFill>
          <a:blip r:embed="rId3"/>
          <a:stretch>
            <a:fillRect/>
          </a:stretch>
        </p:blipFill>
        <p:spPr>
          <a:xfrm>
            <a:off x="4031292" y="4277526"/>
            <a:ext cx="3769304" cy="2007155"/>
          </a:xfrm>
          <a:prstGeom prst="rect">
            <a:avLst/>
          </a:prstGeom>
        </p:spPr>
      </p:pic>
      <p:pic>
        <p:nvPicPr>
          <p:cNvPr id="71" name="Picture 70" descr="A diagram of different colored dots&#10;&#10;Description automatically generated with medium confidence">
            <a:extLst>
              <a:ext uri="{FF2B5EF4-FFF2-40B4-BE49-F238E27FC236}">
                <a16:creationId xmlns:a16="http://schemas.microsoft.com/office/drawing/2014/main" id="{25B29597-2490-9415-7C38-02B2A25EF027}"/>
              </a:ext>
            </a:extLst>
          </p:cNvPr>
          <p:cNvPicPr>
            <a:picLocks noChangeAspect="1"/>
          </p:cNvPicPr>
          <p:nvPr/>
        </p:nvPicPr>
        <p:blipFill>
          <a:blip r:embed="rId4"/>
          <a:stretch>
            <a:fillRect/>
          </a:stretch>
        </p:blipFill>
        <p:spPr>
          <a:xfrm>
            <a:off x="7893757" y="4281010"/>
            <a:ext cx="3872429" cy="2062068"/>
          </a:xfrm>
          <a:prstGeom prst="rect">
            <a:avLst/>
          </a:prstGeom>
        </p:spPr>
      </p:pic>
      <p:pic>
        <p:nvPicPr>
          <p:cNvPr id="6" name="Content Placeholder 5" descr="A diagram of different colored dots&#10;&#10;Description automatically generated">
            <a:extLst>
              <a:ext uri="{FF2B5EF4-FFF2-40B4-BE49-F238E27FC236}">
                <a16:creationId xmlns:a16="http://schemas.microsoft.com/office/drawing/2014/main" id="{976D4FB4-FD84-6C4B-7008-4831AACC351D}"/>
              </a:ext>
            </a:extLst>
          </p:cNvPr>
          <p:cNvPicPr>
            <a:picLocks noGrp="1" noChangeAspect="1"/>
          </p:cNvPicPr>
          <p:nvPr>
            <p:ph idx="1"/>
          </p:nvPr>
        </p:nvPicPr>
        <p:blipFill>
          <a:blip r:embed="rId5"/>
          <a:stretch>
            <a:fillRect/>
          </a:stretch>
        </p:blipFill>
        <p:spPr>
          <a:xfrm>
            <a:off x="21203" y="4239061"/>
            <a:ext cx="3929012" cy="2033263"/>
          </a:xfrm>
          <a:prstGeom prst="rect">
            <a:avLst/>
          </a:prstGeom>
        </p:spPr>
      </p:pic>
    </p:spTree>
    <p:extLst>
      <p:ext uri="{BB962C8B-B14F-4D97-AF65-F5344CB8AC3E}">
        <p14:creationId xmlns:p14="http://schemas.microsoft.com/office/powerpoint/2010/main" val="3647576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51" name="Group 75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75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5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6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7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8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9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80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810" name="Rectangle 809">
            <a:extLst>
              <a:ext uri="{FF2B5EF4-FFF2-40B4-BE49-F238E27FC236}">
                <a16:creationId xmlns:a16="http://schemas.microsoft.com/office/drawing/2014/main" id="{97C4728D-3F6E-48CA-972C-88E8ED67CD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84BF44D-ECED-9061-B0E9-4011FBF073BC}"/>
              </a:ext>
            </a:extLst>
          </p:cNvPr>
          <p:cNvSpPr>
            <a:spLocks noGrp="1"/>
          </p:cNvSpPr>
          <p:nvPr>
            <p:ph type="title"/>
          </p:nvPr>
        </p:nvSpPr>
        <p:spPr>
          <a:xfrm>
            <a:off x="1073811" y="498507"/>
            <a:ext cx="5731726" cy="1372823"/>
          </a:xfrm>
        </p:spPr>
        <p:txBody>
          <a:bodyPr vert="horz" lIns="91440" tIns="45720" rIns="91440" bIns="45720" rtlCol="0" anchor="ctr">
            <a:normAutofit/>
          </a:bodyPr>
          <a:lstStyle/>
          <a:p>
            <a:pPr>
              <a:lnSpc>
                <a:spcPct val="90000"/>
              </a:lnSpc>
            </a:pPr>
            <a:r>
              <a:rPr lang="en-US" sz="3400" kern="1200">
                <a:solidFill>
                  <a:schemeClr val="tx2"/>
                </a:solidFill>
                <a:latin typeface="+mj-lt"/>
                <a:ea typeface="+mj-ea"/>
                <a:cs typeface="+mj-cs"/>
              </a:rPr>
              <a:t>Locally Linear Embeddings</a:t>
            </a:r>
            <a:br>
              <a:rPr lang="en-US" sz="3400" kern="1200">
                <a:solidFill>
                  <a:schemeClr val="tx2"/>
                </a:solidFill>
                <a:latin typeface="+mj-lt"/>
                <a:ea typeface="+mj-ea"/>
                <a:cs typeface="+mj-cs"/>
              </a:rPr>
            </a:br>
            <a:endParaRPr lang="en-US" sz="3400" kern="1200">
              <a:solidFill>
                <a:schemeClr val="tx2"/>
              </a:solidFill>
              <a:latin typeface="+mj-lt"/>
              <a:ea typeface="+mj-ea"/>
              <a:cs typeface="+mj-cs"/>
            </a:endParaRPr>
          </a:p>
        </p:txBody>
      </p:sp>
      <p:sp>
        <p:nvSpPr>
          <p:cNvPr id="4" name="Text Placeholder 3">
            <a:extLst>
              <a:ext uri="{FF2B5EF4-FFF2-40B4-BE49-F238E27FC236}">
                <a16:creationId xmlns:a16="http://schemas.microsoft.com/office/drawing/2014/main" id="{1996D153-A6A6-5308-6BD8-6226C5E6FF2D}"/>
              </a:ext>
            </a:extLst>
          </p:cNvPr>
          <p:cNvSpPr>
            <a:spLocks noGrp="1"/>
          </p:cNvSpPr>
          <p:nvPr>
            <p:ph type="body" sz="half" idx="2"/>
          </p:nvPr>
        </p:nvSpPr>
        <p:spPr>
          <a:xfrm>
            <a:off x="721529" y="1498449"/>
            <a:ext cx="6548631" cy="4258235"/>
          </a:xfrm>
        </p:spPr>
        <p:txBody>
          <a:bodyPr vert="horz" lIns="91440" tIns="45720" rIns="91440" bIns="45720" rtlCol="0">
            <a:normAutofit lnSpcReduction="10000"/>
          </a:bodyPr>
          <a:lstStyle/>
          <a:p>
            <a:pPr marL="285750" indent="-285750">
              <a:lnSpc>
                <a:spcPct val="140000"/>
              </a:lnSpc>
              <a:buFont typeface="Arial" panose="020B0604020202020204" pitchFamily="34" charset="0"/>
              <a:buChar char="•"/>
            </a:pPr>
            <a:r>
              <a:rPr lang="en-US" b="1" dirty="0"/>
              <a:t>Parameters: </a:t>
            </a:r>
          </a:p>
          <a:p>
            <a:pPr>
              <a:lnSpc>
                <a:spcPct val="140000"/>
              </a:lnSpc>
              <a:buFont typeface="Arial" panose="020B0604020202020204" pitchFamily="34" charset="0"/>
              <a:buChar char="•"/>
            </a:pPr>
            <a:r>
              <a:rPr lang="en-US" b="1" i="0" u="none" strike="noStrike" dirty="0" err="1">
                <a:effectLst/>
              </a:rPr>
              <a:t>n_neighbors</a:t>
            </a:r>
            <a:r>
              <a:rPr lang="en-US" b="1" i="0" u="none" strike="noStrike" dirty="0">
                <a:effectLst/>
              </a:rPr>
              <a:t> = 1:</a:t>
            </a:r>
            <a:r>
              <a:rPr lang="en-US" b="0" i="0" u="none" strike="noStrike" dirty="0">
                <a:effectLst/>
              </a:rPr>
              <a:t> Data points are spread out with overlap, suggesting too few neighbors to maintain structure.</a:t>
            </a:r>
          </a:p>
          <a:p>
            <a:pPr>
              <a:lnSpc>
                <a:spcPct val="140000"/>
              </a:lnSpc>
              <a:buFont typeface="Arial" panose="020B0604020202020204" pitchFamily="34" charset="0"/>
              <a:buChar char="•"/>
            </a:pPr>
            <a:r>
              <a:rPr lang="en-US" b="1" i="0" u="none" strike="noStrike" dirty="0" err="1">
                <a:effectLst/>
              </a:rPr>
              <a:t>n_neighbors</a:t>
            </a:r>
            <a:r>
              <a:rPr lang="en-US" b="1" i="0" u="none" strike="noStrike" dirty="0">
                <a:effectLst/>
              </a:rPr>
              <a:t> = 4:</a:t>
            </a:r>
            <a:r>
              <a:rPr lang="en-US" b="0" i="0" u="none" strike="noStrike" dirty="0">
                <a:effectLst/>
              </a:rPr>
              <a:t> More defined structure and clearer clusters, likely near-optimal neighborhood size.</a:t>
            </a:r>
          </a:p>
          <a:p>
            <a:pPr>
              <a:lnSpc>
                <a:spcPct val="140000"/>
              </a:lnSpc>
              <a:buFont typeface="Arial" panose="020B0604020202020204" pitchFamily="34" charset="0"/>
              <a:buChar char="•"/>
            </a:pPr>
            <a:r>
              <a:rPr lang="en-US" b="1" i="0" u="none" strike="noStrike" dirty="0" err="1">
                <a:effectLst/>
              </a:rPr>
              <a:t>n_neighbors</a:t>
            </a:r>
            <a:r>
              <a:rPr lang="en-US" b="1" i="0" u="none" strike="noStrike" dirty="0">
                <a:effectLst/>
              </a:rPr>
              <a:t> = 7:</a:t>
            </a:r>
            <a:r>
              <a:rPr lang="en-US" b="0" i="0" u="none" strike="noStrike" dirty="0">
                <a:effectLst/>
              </a:rPr>
              <a:t> Very tight clusters but potential overfitting to noise.</a:t>
            </a:r>
          </a:p>
          <a:p>
            <a:pPr marL="285750" indent="-285750">
              <a:lnSpc>
                <a:spcPct val="140000"/>
              </a:lnSpc>
              <a:buFont typeface="Arial" panose="020B0604020202020204" pitchFamily="34" charset="0"/>
              <a:buChar char="•"/>
            </a:pPr>
            <a:r>
              <a:rPr lang="en-US" b="1" dirty="0"/>
              <a:t>Clusters: </a:t>
            </a:r>
            <a:r>
              <a:rPr lang="en-US" b="0" i="0" u="none" strike="noStrike" dirty="0">
                <a:effectLst/>
              </a:rPr>
              <a:t>LLE embeddings suggests that a small </a:t>
            </a:r>
            <a:r>
              <a:rPr lang="en-US" b="0" i="0" u="none" strike="noStrike" dirty="0" err="1">
                <a:effectLst/>
              </a:rPr>
              <a:t>n_neighbors</a:t>
            </a:r>
            <a:r>
              <a:rPr lang="en-US" b="0" i="0" u="none" strike="noStrike" dirty="0">
                <a:effectLst/>
              </a:rPr>
              <a:t> setting </a:t>
            </a:r>
            <a:r>
              <a:rPr lang="en-US" b="0" i="0" u="none" strike="noStrike" dirty="0" err="1">
                <a:effectLst/>
              </a:rPr>
              <a:t>distincts</a:t>
            </a:r>
            <a:r>
              <a:rPr lang="en-US" b="0" i="0" u="none" strike="noStrike" dirty="0">
                <a:effectLst/>
              </a:rPr>
              <a:t> data clusters with well-preserved local geometries, while both extreme low and high settings lead to underfitting and potential overfitting</a:t>
            </a:r>
            <a:r>
              <a:rPr lang="en-US" dirty="0"/>
              <a:t>.</a:t>
            </a:r>
            <a:endParaRPr lang="en-US" sz="1200" b="1" dirty="0"/>
          </a:p>
        </p:txBody>
      </p:sp>
      <p:pic>
        <p:nvPicPr>
          <p:cNvPr id="149" name="Picture 148" descr="A screen shot of a graph&#10;&#10;Description automatically generated">
            <a:extLst>
              <a:ext uri="{FF2B5EF4-FFF2-40B4-BE49-F238E27FC236}">
                <a16:creationId xmlns:a16="http://schemas.microsoft.com/office/drawing/2014/main" id="{852D95FE-CBF9-4A89-8F74-5DEA7D5CC77A}"/>
              </a:ext>
            </a:extLst>
          </p:cNvPr>
          <p:cNvPicPr>
            <a:picLocks noChangeAspect="1"/>
          </p:cNvPicPr>
          <p:nvPr/>
        </p:nvPicPr>
        <p:blipFill>
          <a:blip r:embed="rId3"/>
          <a:stretch>
            <a:fillRect/>
          </a:stretch>
        </p:blipFill>
        <p:spPr>
          <a:xfrm>
            <a:off x="7842826" y="2351252"/>
            <a:ext cx="4233254" cy="1966742"/>
          </a:xfrm>
          <a:prstGeom prst="rect">
            <a:avLst/>
          </a:prstGeom>
        </p:spPr>
      </p:pic>
      <p:pic>
        <p:nvPicPr>
          <p:cNvPr id="143" name="Content Placeholder 142" descr="A diagram of a graph&#10;&#10;Description automatically generated">
            <a:extLst>
              <a:ext uri="{FF2B5EF4-FFF2-40B4-BE49-F238E27FC236}">
                <a16:creationId xmlns:a16="http://schemas.microsoft.com/office/drawing/2014/main" id="{D0F4E0B6-6EF3-844C-AA72-D151F009AC3B}"/>
              </a:ext>
            </a:extLst>
          </p:cNvPr>
          <p:cNvPicPr>
            <a:picLocks noGrp="1" noChangeAspect="1"/>
          </p:cNvPicPr>
          <p:nvPr>
            <p:ph idx="1"/>
          </p:nvPr>
        </p:nvPicPr>
        <p:blipFill>
          <a:blip r:embed="rId4"/>
          <a:stretch>
            <a:fillRect/>
          </a:stretch>
        </p:blipFill>
        <p:spPr>
          <a:xfrm>
            <a:off x="7766552" y="275697"/>
            <a:ext cx="4289786" cy="2021900"/>
          </a:xfrm>
          <a:prstGeom prst="rect">
            <a:avLst/>
          </a:prstGeom>
        </p:spPr>
      </p:pic>
      <p:pic>
        <p:nvPicPr>
          <p:cNvPr id="213" name="Picture 212" descr="A screenshot of a graph&#10;&#10;Description automatically generated">
            <a:extLst>
              <a:ext uri="{FF2B5EF4-FFF2-40B4-BE49-F238E27FC236}">
                <a16:creationId xmlns:a16="http://schemas.microsoft.com/office/drawing/2014/main" id="{FD9A8E9F-DBB3-FB66-48C3-E87CC06D606A}"/>
              </a:ext>
            </a:extLst>
          </p:cNvPr>
          <p:cNvPicPr>
            <a:picLocks noChangeAspect="1"/>
          </p:cNvPicPr>
          <p:nvPr/>
        </p:nvPicPr>
        <p:blipFill>
          <a:blip r:embed="rId5"/>
          <a:stretch>
            <a:fillRect/>
          </a:stretch>
        </p:blipFill>
        <p:spPr>
          <a:xfrm>
            <a:off x="7893127" y="4663632"/>
            <a:ext cx="4290074" cy="1828507"/>
          </a:xfrm>
          <a:prstGeom prst="rect">
            <a:avLst/>
          </a:prstGeom>
        </p:spPr>
      </p:pic>
      <p:grpSp>
        <p:nvGrpSpPr>
          <p:cNvPr id="812" name="Group 811">
            <a:extLst>
              <a:ext uri="{FF2B5EF4-FFF2-40B4-BE49-F238E27FC236}">
                <a16:creationId xmlns:a16="http://schemas.microsoft.com/office/drawing/2014/main" id="{D1034E56-D244-4493-B1AF-F52B3B3BDD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29840" y="26543"/>
            <a:ext cx="819768" cy="6858422"/>
            <a:chOff x="6971055" y="26543"/>
            <a:chExt cx="819768" cy="6858422"/>
          </a:xfrm>
        </p:grpSpPr>
        <p:grpSp>
          <p:nvGrpSpPr>
            <p:cNvPr id="813" name="Group 812">
              <a:extLst>
                <a:ext uri="{FF2B5EF4-FFF2-40B4-BE49-F238E27FC236}">
                  <a16:creationId xmlns:a16="http://schemas.microsoft.com/office/drawing/2014/main" id="{DA95C6A5-0DE6-43F6-B8D3-9CC40AB944D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971055" y="26543"/>
              <a:ext cx="598291" cy="6858422"/>
              <a:chOff x="4812629" y="-1"/>
              <a:chExt cx="598291" cy="6858422"/>
            </a:xfrm>
            <a:solidFill>
              <a:schemeClr val="bg2">
                <a:lumMod val="90000"/>
              </a:schemeClr>
            </a:solidFill>
          </p:grpSpPr>
          <p:sp>
            <p:nvSpPr>
              <p:cNvPr id="843" name="Freeform 6">
                <a:extLst>
                  <a:ext uri="{FF2B5EF4-FFF2-40B4-BE49-F238E27FC236}">
                    <a16:creationId xmlns:a16="http://schemas.microsoft.com/office/drawing/2014/main" id="{98EF23AF-9292-4686-9491-D4670C70BD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4661" y="2728717"/>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4" name="Freeform 105">
                <a:extLst>
                  <a:ext uri="{FF2B5EF4-FFF2-40B4-BE49-F238E27FC236}">
                    <a16:creationId xmlns:a16="http://schemas.microsoft.com/office/drawing/2014/main" id="{7659F3B8-747F-4AD8-8A4F-8C32346CD8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18069" y="478302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5" name="Freeform 106">
                <a:extLst>
                  <a:ext uri="{FF2B5EF4-FFF2-40B4-BE49-F238E27FC236}">
                    <a16:creationId xmlns:a16="http://schemas.microsoft.com/office/drawing/2014/main" id="{A7D7F77B-2595-4DF5-9A88-78625071A9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34636" y="617182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6" name="Freeform 107">
                <a:extLst>
                  <a:ext uri="{FF2B5EF4-FFF2-40B4-BE49-F238E27FC236}">
                    <a16:creationId xmlns:a16="http://schemas.microsoft.com/office/drawing/2014/main" id="{CCEDA9A2-476B-43E0-B410-C4C40B25DE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3838" y="454195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7" name="Freeform 108">
                <a:extLst>
                  <a:ext uri="{FF2B5EF4-FFF2-40B4-BE49-F238E27FC236}">
                    <a16:creationId xmlns:a16="http://schemas.microsoft.com/office/drawing/2014/main" id="{CF84C9A2-18F0-42D6-948C-DD3FCF99CA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50256" y="556851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8" name="Freeform 109">
                <a:extLst>
                  <a:ext uri="{FF2B5EF4-FFF2-40B4-BE49-F238E27FC236}">
                    <a16:creationId xmlns:a16="http://schemas.microsoft.com/office/drawing/2014/main" id="{5726D69B-C69B-4CC6-97C1-FD46ADF932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34272" y="507289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9" name="Freeform 110">
                <a:extLst>
                  <a:ext uri="{FF2B5EF4-FFF2-40B4-BE49-F238E27FC236}">
                    <a16:creationId xmlns:a16="http://schemas.microsoft.com/office/drawing/2014/main" id="{FF35E103-1B54-45D2-B84B-B17FCCEFA0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64001" y="6402527"/>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0" name="Freeform 111">
                <a:extLst>
                  <a:ext uri="{FF2B5EF4-FFF2-40B4-BE49-F238E27FC236}">
                    <a16:creationId xmlns:a16="http://schemas.microsoft.com/office/drawing/2014/main" id="{94E3DE5D-BC04-4CF5-924C-DA7374A288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59257" y="534195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1" name="Freeform 112">
                <a:extLst>
                  <a:ext uri="{FF2B5EF4-FFF2-40B4-BE49-F238E27FC236}">
                    <a16:creationId xmlns:a16="http://schemas.microsoft.com/office/drawing/2014/main" id="{BA490ED1-B271-4012-8716-ED072CC39C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794501" y="5961565"/>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2" name="Freeform 122">
                <a:extLst>
                  <a:ext uri="{FF2B5EF4-FFF2-40B4-BE49-F238E27FC236}">
                    <a16:creationId xmlns:a16="http://schemas.microsoft.com/office/drawing/2014/main" id="{4C88112A-A167-4968-82F2-F97BC0C14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47892" y="518143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3" name="Freeform 123">
                <a:extLst>
                  <a:ext uri="{FF2B5EF4-FFF2-40B4-BE49-F238E27FC236}">
                    <a16:creationId xmlns:a16="http://schemas.microsoft.com/office/drawing/2014/main" id="{70762F5E-8A00-43C9-BA39-6120979C97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16764" y="655052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4" name="Freeform 130">
                <a:extLst>
                  <a:ext uri="{FF2B5EF4-FFF2-40B4-BE49-F238E27FC236}">
                    <a16:creationId xmlns:a16="http://schemas.microsoft.com/office/drawing/2014/main" id="{FF8A2826-692B-4C05-887D-46C093C5F7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99069" y="6270875"/>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5" name="Freeform 131">
                <a:extLst>
                  <a:ext uri="{FF2B5EF4-FFF2-40B4-BE49-F238E27FC236}">
                    <a16:creationId xmlns:a16="http://schemas.microsoft.com/office/drawing/2014/main" id="{6D775C6F-B206-454B-A9E7-1454AD02C5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52766" y="5712816"/>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6" name="Freeform 132">
                <a:extLst>
                  <a:ext uri="{FF2B5EF4-FFF2-40B4-BE49-F238E27FC236}">
                    <a16:creationId xmlns:a16="http://schemas.microsoft.com/office/drawing/2014/main" id="{C3A26A01-2DCC-4B38-A10E-26BABD49FB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80334" y="4879442"/>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7" name="Freeform 134">
                <a:extLst>
                  <a:ext uri="{FF2B5EF4-FFF2-40B4-BE49-F238E27FC236}">
                    <a16:creationId xmlns:a16="http://schemas.microsoft.com/office/drawing/2014/main" id="{9C23AEE9-E500-4883-8C53-3F3C714C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12148" y="466084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8" name="Freeform 135">
                <a:extLst>
                  <a:ext uri="{FF2B5EF4-FFF2-40B4-BE49-F238E27FC236}">
                    <a16:creationId xmlns:a16="http://schemas.microsoft.com/office/drawing/2014/main" id="{1E69432A-B7F1-4A9E-AB81-DF0F3D9056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99302" y="6003317"/>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9" name="Freeform 141">
                <a:extLst>
                  <a:ext uri="{FF2B5EF4-FFF2-40B4-BE49-F238E27FC236}">
                    <a16:creationId xmlns:a16="http://schemas.microsoft.com/office/drawing/2014/main" id="{EF6B2D22-31D3-4A46-9FEE-11707637FE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5565" y="5417127"/>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0" name="Freeform 91">
                <a:extLst>
                  <a:ext uri="{FF2B5EF4-FFF2-40B4-BE49-F238E27FC236}">
                    <a16:creationId xmlns:a16="http://schemas.microsoft.com/office/drawing/2014/main" id="{E398D485-564A-4781-AB3C-F82F8DCAA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0317" y="4059027"/>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1" name="Freeform 92">
                <a:extLst>
                  <a:ext uri="{FF2B5EF4-FFF2-40B4-BE49-F238E27FC236}">
                    <a16:creationId xmlns:a16="http://schemas.microsoft.com/office/drawing/2014/main" id="{E42E9689-0FB3-4E2C-82EE-74CEBDF013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46628" y="4293221"/>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2" name="Freeform 93">
                <a:extLst>
                  <a:ext uri="{FF2B5EF4-FFF2-40B4-BE49-F238E27FC236}">
                    <a16:creationId xmlns:a16="http://schemas.microsoft.com/office/drawing/2014/main" id="{0274E555-4D13-456B-98B5-04F759B8ED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64000" y="342996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3" name="Freeform 94">
                <a:extLst>
                  <a:ext uri="{FF2B5EF4-FFF2-40B4-BE49-F238E27FC236}">
                    <a16:creationId xmlns:a16="http://schemas.microsoft.com/office/drawing/2014/main" id="{06E5BA3D-3E1F-4FE4-BC2B-0DB609760F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56605" y="1482106"/>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4" name="Freeform 95">
                <a:extLst>
                  <a:ext uri="{FF2B5EF4-FFF2-40B4-BE49-F238E27FC236}">
                    <a16:creationId xmlns:a16="http://schemas.microsoft.com/office/drawing/2014/main" id="{C198D14D-4BA7-4E8F-BDB8-79B4104328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0291" y="372053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5" name="Freeform 96">
                <a:extLst>
                  <a:ext uri="{FF2B5EF4-FFF2-40B4-BE49-F238E27FC236}">
                    <a16:creationId xmlns:a16="http://schemas.microsoft.com/office/drawing/2014/main" id="{C859906E-B199-44F0-9D99-5F612F77BC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5661" y="317404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6" name="Freeform 97">
                <a:extLst>
                  <a:ext uri="{FF2B5EF4-FFF2-40B4-BE49-F238E27FC236}">
                    <a16:creationId xmlns:a16="http://schemas.microsoft.com/office/drawing/2014/main" id="{7DE9344D-2C62-49B5-BDF3-E3BAB647C1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2927" y="195213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7" name="Freeform 98">
                <a:extLst>
                  <a:ext uri="{FF2B5EF4-FFF2-40B4-BE49-F238E27FC236}">
                    <a16:creationId xmlns:a16="http://schemas.microsoft.com/office/drawing/2014/main" id="{0A0304C5-9A33-4719-9727-A8015E4223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92978" y="251302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8" name="Freeform 99">
                <a:extLst>
                  <a:ext uri="{FF2B5EF4-FFF2-40B4-BE49-F238E27FC236}">
                    <a16:creationId xmlns:a16="http://schemas.microsoft.com/office/drawing/2014/main" id="{5AF1FC2F-FEA1-4476-9EDF-47DAFB7A50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78303" y="2262736"/>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9" name="Freeform 100">
                <a:extLst>
                  <a:ext uri="{FF2B5EF4-FFF2-40B4-BE49-F238E27FC236}">
                    <a16:creationId xmlns:a16="http://schemas.microsoft.com/office/drawing/2014/main" id="{38B91652-FE22-48C4-B5D4-38D8672048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0069" y="286989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0" name="Freeform 101">
                <a:extLst>
                  <a:ext uri="{FF2B5EF4-FFF2-40B4-BE49-F238E27FC236}">
                    <a16:creationId xmlns:a16="http://schemas.microsoft.com/office/drawing/2014/main" id="{FEC87305-2672-4C8F-B2BC-77BEF7CAA5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05605" y="167393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1" name="Freeform 102">
                <a:extLst>
                  <a:ext uri="{FF2B5EF4-FFF2-40B4-BE49-F238E27FC236}">
                    <a16:creationId xmlns:a16="http://schemas.microsoft.com/office/drawing/2014/main" id="{1A2BFD99-5599-4428-AE9A-0CD93BE843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6311" y="1013182"/>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2" name="Freeform 103">
                <a:extLst>
                  <a:ext uri="{FF2B5EF4-FFF2-40B4-BE49-F238E27FC236}">
                    <a16:creationId xmlns:a16="http://schemas.microsoft.com/office/drawing/2014/main" id="{DCD49EB5-00BF-46E0-9D96-BCB8631265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3859" y="8219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3" name="Freeform 104">
                <a:extLst>
                  <a:ext uri="{FF2B5EF4-FFF2-40B4-BE49-F238E27FC236}">
                    <a16:creationId xmlns:a16="http://schemas.microsoft.com/office/drawing/2014/main" id="{CB4FB97A-A1DB-4023-AB96-1054282891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42211" y="438810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4" name="Freeform 113">
                <a:extLst>
                  <a:ext uri="{FF2B5EF4-FFF2-40B4-BE49-F238E27FC236}">
                    <a16:creationId xmlns:a16="http://schemas.microsoft.com/office/drawing/2014/main" id="{334C9D5B-2B2A-4675-B043-C8C1391502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88211" y="199692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5" name="Freeform 114">
                <a:extLst>
                  <a:ext uri="{FF2B5EF4-FFF2-40B4-BE49-F238E27FC236}">
                    <a16:creationId xmlns:a16="http://schemas.microsoft.com/office/drawing/2014/main" id="{851BA980-47E0-40B6-9D5A-F75CB7CD75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88351" y="323387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6" name="Freeform 115">
                <a:extLst>
                  <a:ext uri="{FF2B5EF4-FFF2-40B4-BE49-F238E27FC236}">
                    <a16:creationId xmlns:a16="http://schemas.microsoft.com/office/drawing/2014/main" id="{1A98411D-E0A6-487C-8C26-289508999E7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94064" y="257101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7" name="Freeform 117">
                <a:extLst>
                  <a:ext uri="{FF2B5EF4-FFF2-40B4-BE49-F238E27FC236}">
                    <a16:creationId xmlns:a16="http://schemas.microsoft.com/office/drawing/2014/main" id="{EEFC03BB-32F8-4AE1-BAEA-DC3370E8A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05862" y="87533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8" name="Freeform 118">
                <a:extLst>
                  <a:ext uri="{FF2B5EF4-FFF2-40B4-BE49-F238E27FC236}">
                    <a16:creationId xmlns:a16="http://schemas.microsoft.com/office/drawing/2014/main" id="{08D27179-6F82-4F67-B2A3-1B6769A940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92382" y="207072"/>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9" name="Freeform 119">
                <a:extLst>
                  <a:ext uri="{FF2B5EF4-FFF2-40B4-BE49-F238E27FC236}">
                    <a16:creationId xmlns:a16="http://schemas.microsoft.com/office/drawing/2014/main" id="{3A72A9C2-C35D-4C07-9AA8-9DBD48A9F3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62217" y="364942"/>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0" name="Freeform 120">
                <a:extLst>
                  <a:ext uri="{FF2B5EF4-FFF2-40B4-BE49-F238E27FC236}">
                    <a16:creationId xmlns:a16="http://schemas.microsoft.com/office/drawing/2014/main" id="{DAAC5A3F-FD71-47B4-BE53-F50F9E16E9D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195988" y="2932103"/>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1" name="Freeform 121">
                <a:extLst>
                  <a:ext uri="{FF2B5EF4-FFF2-40B4-BE49-F238E27FC236}">
                    <a16:creationId xmlns:a16="http://schemas.microsoft.com/office/drawing/2014/main" id="{8221D202-043C-4AE8-93D8-5B5734C27C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20864" y="3136490"/>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2" name="Freeform 125">
                <a:extLst>
                  <a:ext uri="{FF2B5EF4-FFF2-40B4-BE49-F238E27FC236}">
                    <a16:creationId xmlns:a16="http://schemas.microsoft.com/office/drawing/2014/main" id="{AD44AA57-54C3-4577-9097-76941D4568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07177" y="4430827"/>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3" name="Freeform 126">
                <a:extLst>
                  <a:ext uri="{FF2B5EF4-FFF2-40B4-BE49-F238E27FC236}">
                    <a16:creationId xmlns:a16="http://schemas.microsoft.com/office/drawing/2014/main" id="{9D36A78B-F92E-4C53-91A3-0E61393906E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17238" y="3492243"/>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4" name="Freeform 127">
                <a:extLst>
                  <a:ext uri="{FF2B5EF4-FFF2-40B4-BE49-F238E27FC236}">
                    <a16:creationId xmlns:a16="http://schemas.microsoft.com/office/drawing/2014/main" id="{742F3903-0E3B-4809-BBC8-82A2946EE5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24327" y="2524548"/>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5" name="Freeform 128">
                <a:extLst>
                  <a:ext uri="{FF2B5EF4-FFF2-40B4-BE49-F238E27FC236}">
                    <a16:creationId xmlns:a16="http://schemas.microsoft.com/office/drawing/2014/main" id="{186B975A-3F8E-4DD7-A9D0-4C65C8EEE3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30284" y="4000867"/>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6" name="Freeform 129">
                <a:extLst>
                  <a:ext uri="{FF2B5EF4-FFF2-40B4-BE49-F238E27FC236}">
                    <a16:creationId xmlns:a16="http://schemas.microsoft.com/office/drawing/2014/main" id="{53CBA2A1-7FB6-4A23-8A20-A42E6EDAE1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37370" y="2029148"/>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7" name="Freeform 133">
                <a:extLst>
                  <a:ext uri="{FF2B5EF4-FFF2-40B4-BE49-F238E27FC236}">
                    <a16:creationId xmlns:a16="http://schemas.microsoft.com/office/drawing/2014/main" id="{75301278-43CC-4277-9AC8-FCD38CDA64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47176" y="223213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8" name="Freeform 136">
                <a:extLst>
                  <a:ext uri="{FF2B5EF4-FFF2-40B4-BE49-F238E27FC236}">
                    <a16:creationId xmlns:a16="http://schemas.microsoft.com/office/drawing/2014/main" id="{F900E944-25D8-4F7D-A827-D0C8CD9FF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48785" y="1153671"/>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9" name="Freeform 137">
                <a:extLst>
                  <a:ext uri="{FF2B5EF4-FFF2-40B4-BE49-F238E27FC236}">
                    <a16:creationId xmlns:a16="http://schemas.microsoft.com/office/drawing/2014/main" id="{42C247B0-F908-4B9C-B1AA-18775DA2B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4290" y="1479060"/>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0" name="Freeform 138">
                <a:extLst>
                  <a:ext uri="{FF2B5EF4-FFF2-40B4-BE49-F238E27FC236}">
                    <a16:creationId xmlns:a16="http://schemas.microsoft.com/office/drawing/2014/main" id="{94D3BA7A-ED1A-4D22-BE04-89CA04630C5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4269" y="1743835"/>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1" name="Freeform 139">
                <a:extLst>
                  <a:ext uri="{FF2B5EF4-FFF2-40B4-BE49-F238E27FC236}">
                    <a16:creationId xmlns:a16="http://schemas.microsoft.com/office/drawing/2014/main" id="{2BAE65E1-6B02-4334-91D2-CD3CB6FBF4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8230" y="21156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2" name="Freeform 140">
                <a:extLst>
                  <a:ext uri="{FF2B5EF4-FFF2-40B4-BE49-F238E27FC236}">
                    <a16:creationId xmlns:a16="http://schemas.microsoft.com/office/drawing/2014/main" id="{FC705738-DA53-4896-AEA0-88F3D8E3D1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72880" y="3745980"/>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3" name="Freeform 142">
                <a:extLst>
                  <a:ext uri="{FF2B5EF4-FFF2-40B4-BE49-F238E27FC236}">
                    <a16:creationId xmlns:a16="http://schemas.microsoft.com/office/drawing/2014/main" id="{FFF7731D-21CD-4D9E-B38B-8C5D954D2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321425" y="2087614"/>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4" name="Freeform 143">
                <a:extLst>
                  <a:ext uri="{FF2B5EF4-FFF2-40B4-BE49-F238E27FC236}">
                    <a16:creationId xmlns:a16="http://schemas.microsoft.com/office/drawing/2014/main" id="{270E7ADA-F27B-4CA4-B8A7-E9C2117FA8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302071" y="965301"/>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5" name="Freeform 144">
                <a:extLst>
                  <a:ext uri="{FF2B5EF4-FFF2-40B4-BE49-F238E27FC236}">
                    <a16:creationId xmlns:a16="http://schemas.microsoft.com/office/drawing/2014/main" id="{7F7B8EEE-06C7-49E3-9D65-0697B0633A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94738" y="680482"/>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6" name="Freeform 145">
                <a:extLst>
                  <a:ext uri="{FF2B5EF4-FFF2-40B4-BE49-F238E27FC236}">
                    <a16:creationId xmlns:a16="http://schemas.microsoft.com/office/drawing/2014/main" id="{56BD591D-C744-4286-9AC8-E3244FC5B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98808" y="49248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7" name="Freeform 8">
                <a:extLst>
                  <a:ext uri="{FF2B5EF4-FFF2-40B4-BE49-F238E27FC236}">
                    <a16:creationId xmlns:a16="http://schemas.microsoft.com/office/drawing/2014/main" id="{333A75F3-E70A-4373-862B-FE3E3ACC4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62518" y="2151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8" name="Freeform 8">
                <a:extLst>
                  <a:ext uri="{FF2B5EF4-FFF2-40B4-BE49-F238E27FC236}">
                    <a16:creationId xmlns:a16="http://schemas.microsoft.com/office/drawing/2014/main" id="{27987365-4251-4CE8-85F0-673D182467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824699" y="667276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9" name="Freeform 106">
                <a:extLst>
                  <a:ext uri="{FF2B5EF4-FFF2-40B4-BE49-F238E27FC236}">
                    <a16:creationId xmlns:a16="http://schemas.microsoft.com/office/drawing/2014/main" id="{ADF24862-C552-4C20-81BE-442F2C395B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041905" y="6742519"/>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0" name="Freeform 120">
                <a:extLst>
                  <a:ext uri="{FF2B5EF4-FFF2-40B4-BE49-F238E27FC236}">
                    <a16:creationId xmlns:a16="http://schemas.microsoft.com/office/drawing/2014/main" id="{4F77D9B4-41E1-4FAD-87DE-5AAC50ADD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19107" y="626738"/>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1" name="Freeform 120">
                <a:extLst>
                  <a:ext uri="{FF2B5EF4-FFF2-40B4-BE49-F238E27FC236}">
                    <a16:creationId xmlns:a16="http://schemas.microsoft.com/office/drawing/2014/main" id="{2DB77223-60E9-4F0B-B46B-03E08CC8D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27893" y="4485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2" name="Freeform 125">
                <a:extLst>
                  <a:ext uri="{FF2B5EF4-FFF2-40B4-BE49-F238E27FC236}">
                    <a16:creationId xmlns:a16="http://schemas.microsoft.com/office/drawing/2014/main" id="{F04FEF97-D8DA-481F-B511-E34BF206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5200185" y="4216179"/>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3" name="Freeform 137">
                <a:extLst>
                  <a:ext uri="{FF2B5EF4-FFF2-40B4-BE49-F238E27FC236}">
                    <a16:creationId xmlns:a16="http://schemas.microsoft.com/office/drawing/2014/main" id="{684A68E3-E8B8-4A8D-894B-4897411837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4950091" y="1291429"/>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814" name="Freeform 27">
              <a:extLst>
                <a:ext uri="{FF2B5EF4-FFF2-40B4-BE49-F238E27FC236}">
                  <a16:creationId xmlns:a16="http://schemas.microsoft.com/office/drawing/2014/main" id="{F55D84AF-1067-4FE4-B0EB-43F24AD276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61013" y="350324"/>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5" name="Freeform 79">
              <a:extLst>
                <a:ext uri="{FF2B5EF4-FFF2-40B4-BE49-F238E27FC236}">
                  <a16:creationId xmlns:a16="http://schemas.microsoft.com/office/drawing/2014/main" id="{15568EDC-338C-4C43-BDDC-AEE7ABBF6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72232" y="664606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6" name="Freeform 105">
              <a:extLst>
                <a:ext uri="{FF2B5EF4-FFF2-40B4-BE49-F238E27FC236}">
                  <a16:creationId xmlns:a16="http://schemas.microsoft.com/office/drawing/2014/main" id="{32847F98-C723-4E46-B38E-3663B1307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59440" y="557614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7" name="Freeform 107">
              <a:extLst>
                <a:ext uri="{FF2B5EF4-FFF2-40B4-BE49-F238E27FC236}">
                  <a16:creationId xmlns:a16="http://schemas.microsoft.com/office/drawing/2014/main" id="{A302BB8E-9ECC-43A3-ADE5-4F03164437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57167" y="523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8" name="Freeform 108">
              <a:extLst>
                <a:ext uri="{FF2B5EF4-FFF2-40B4-BE49-F238E27FC236}">
                  <a16:creationId xmlns:a16="http://schemas.microsoft.com/office/drawing/2014/main" id="{641EDB6D-A5B9-4C80-81BA-C19393F8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78048" y="631313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9" name="Freeform 109">
              <a:extLst>
                <a:ext uri="{FF2B5EF4-FFF2-40B4-BE49-F238E27FC236}">
                  <a16:creationId xmlns:a16="http://schemas.microsoft.com/office/drawing/2014/main" id="{12486072-D4E8-49EC-9D87-9FAB6DDC9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62064" y="579846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0" name="Freeform 111">
              <a:extLst>
                <a:ext uri="{FF2B5EF4-FFF2-40B4-BE49-F238E27FC236}">
                  <a16:creationId xmlns:a16="http://schemas.microsoft.com/office/drawing/2014/main" id="{A75C9080-A698-4EC9-A94B-9E46AB2E9C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87049" y="606752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1" name="Freeform 122">
              <a:extLst>
                <a:ext uri="{FF2B5EF4-FFF2-40B4-BE49-F238E27FC236}">
                  <a16:creationId xmlns:a16="http://schemas.microsoft.com/office/drawing/2014/main" id="{FA3F50EB-6DFA-421D-92D4-F5FDCEF76E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86217" y="61255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2" name="Freeform 91">
              <a:extLst>
                <a:ext uri="{FF2B5EF4-FFF2-40B4-BE49-F238E27FC236}">
                  <a16:creationId xmlns:a16="http://schemas.microsoft.com/office/drawing/2014/main" id="{AEAFEEF1-8356-4736-A41B-3053EB3F67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89195" y="473788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3" name="Freeform 92">
              <a:extLst>
                <a:ext uri="{FF2B5EF4-FFF2-40B4-BE49-F238E27FC236}">
                  <a16:creationId xmlns:a16="http://schemas.microsoft.com/office/drawing/2014/main" id="{9B73B21C-C6F1-4849-A6DA-E19E5C2F466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96978" y="5011958"/>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4" name="Freeform 93">
              <a:extLst>
                <a:ext uri="{FF2B5EF4-FFF2-40B4-BE49-F238E27FC236}">
                  <a16:creationId xmlns:a16="http://schemas.microsoft.com/office/drawing/2014/main" id="{D1B82045-91D6-4169-95F3-9618F8FBC3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91792" y="4219142"/>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5" name="Freeform 94">
              <a:extLst>
                <a:ext uri="{FF2B5EF4-FFF2-40B4-BE49-F238E27FC236}">
                  <a16:creationId xmlns:a16="http://schemas.microsoft.com/office/drawing/2014/main" id="{5A8BE583-6B49-41A1-9B35-ABAA96DB0D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6052" y="211329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6" name="Freeform 95">
              <a:extLst>
                <a:ext uri="{FF2B5EF4-FFF2-40B4-BE49-F238E27FC236}">
                  <a16:creationId xmlns:a16="http://schemas.microsoft.com/office/drawing/2014/main" id="{4E7EB80A-55C4-43CF-A8C4-2A8EED3BE9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38" y="448439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7" name="Freeform 96">
              <a:extLst>
                <a:ext uri="{FF2B5EF4-FFF2-40B4-BE49-F238E27FC236}">
                  <a16:creationId xmlns:a16="http://schemas.microsoft.com/office/drawing/2014/main" id="{54E83043-E3B9-437C-9309-D3DFE35D9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3453" y="3899613"/>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8" name="Freeform 97">
              <a:extLst>
                <a:ext uri="{FF2B5EF4-FFF2-40B4-BE49-F238E27FC236}">
                  <a16:creationId xmlns:a16="http://schemas.microsoft.com/office/drawing/2014/main" id="{118E1F8F-ADE8-462E-9645-5CF3D5E06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19" y="267770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9" name="Freeform 98">
              <a:extLst>
                <a:ext uri="{FF2B5EF4-FFF2-40B4-BE49-F238E27FC236}">
                  <a16:creationId xmlns:a16="http://schemas.microsoft.com/office/drawing/2014/main" id="{CB15CC80-162D-44DE-8CED-86070CA722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20770" y="3238598"/>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0" name="Freeform 99">
              <a:extLst>
                <a:ext uri="{FF2B5EF4-FFF2-40B4-BE49-F238E27FC236}">
                  <a16:creationId xmlns:a16="http://schemas.microsoft.com/office/drawing/2014/main" id="{743A873D-8B0F-4201-A8A9-4781DA36E2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04872" y="2912099"/>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1" name="Freeform 100">
              <a:extLst>
                <a:ext uri="{FF2B5EF4-FFF2-40B4-BE49-F238E27FC236}">
                  <a16:creationId xmlns:a16="http://schemas.microsoft.com/office/drawing/2014/main" id="{40A356E5-22A0-4BB9-B0F9-7963D1CF0E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7861" y="359546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2" name="Freeform 101">
              <a:extLst>
                <a:ext uri="{FF2B5EF4-FFF2-40B4-BE49-F238E27FC236}">
                  <a16:creationId xmlns:a16="http://schemas.microsoft.com/office/drawing/2014/main" id="{B052D2BC-803A-47A7-8EF0-1514744822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3397" y="239950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3" name="Freeform 102">
              <a:extLst>
                <a:ext uri="{FF2B5EF4-FFF2-40B4-BE49-F238E27FC236}">
                  <a16:creationId xmlns:a16="http://schemas.microsoft.com/office/drawing/2014/main" id="{AF7DB253-E904-4527-8D7A-61EE667E85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4054" y="1821166"/>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4" name="Freeform 103">
              <a:extLst>
                <a:ext uri="{FF2B5EF4-FFF2-40B4-BE49-F238E27FC236}">
                  <a16:creationId xmlns:a16="http://schemas.microsoft.com/office/drawing/2014/main" id="{E624B753-CE23-4CCA-A907-2790BF0A44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1651" y="154747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5" name="Freeform 104">
              <a:extLst>
                <a:ext uri="{FF2B5EF4-FFF2-40B4-BE49-F238E27FC236}">
                  <a16:creationId xmlns:a16="http://schemas.microsoft.com/office/drawing/2014/main" id="{E71412CB-A58F-47AB-8EB7-7E0FC2D0F0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70003" y="511367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6" name="Freeform 113">
              <a:extLst>
                <a:ext uri="{FF2B5EF4-FFF2-40B4-BE49-F238E27FC236}">
                  <a16:creationId xmlns:a16="http://schemas.microsoft.com/office/drawing/2014/main" id="{2A61B834-48C5-4295-B1C7-DC0C8CE6EAB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16003" y="272249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7" name="Freeform 114">
              <a:extLst>
                <a:ext uri="{FF2B5EF4-FFF2-40B4-BE49-F238E27FC236}">
                  <a16:creationId xmlns:a16="http://schemas.microsoft.com/office/drawing/2014/main" id="{10853FD7-EED1-46DF-BA80-496B8731AD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16143" y="395944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8" name="Freeform 115">
              <a:extLst>
                <a:ext uri="{FF2B5EF4-FFF2-40B4-BE49-F238E27FC236}">
                  <a16:creationId xmlns:a16="http://schemas.microsoft.com/office/drawing/2014/main" id="{34B0E800-4960-4D36-9C80-22AE8F9E8A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21856" y="329658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9" name="Freeform 117">
              <a:extLst>
                <a:ext uri="{FF2B5EF4-FFF2-40B4-BE49-F238E27FC236}">
                  <a16:creationId xmlns:a16="http://schemas.microsoft.com/office/drawing/2014/main" id="{3F9BCD44-CD7B-4FC2-AE8E-8A982CF115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33654" y="1600907"/>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0" name="Freeform 118">
              <a:extLst>
                <a:ext uri="{FF2B5EF4-FFF2-40B4-BE49-F238E27FC236}">
                  <a16:creationId xmlns:a16="http://schemas.microsoft.com/office/drawing/2014/main" id="{2FB3E0EB-FC6E-4FE9-B6CD-626BC38578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3260" y="9033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1" name="Freeform 119">
              <a:extLst>
                <a:ext uri="{FF2B5EF4-FFF2-40B4-BE49-F238E27FC236}">
                  <a16:creationId xmlns:a16="http://schemas.microsoft.com/office/drawing/2014/main" id="{F1C28134-213B-4848-B474-5BDEF37019B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51537" y="117263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2" name="Freeform 100">
              <a:extLst>
                <a:ext uri="{FF2B5EF4-FFF2-40B4-BE49-F238E27FC236}">
                  <a16:creationId xmlns:a16="http://schemas.microsoft.com/office/drawing/2014/main" id="{A22F685F-A9ED-4CB5-AA62-C96F5EFE8E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637860" y="43869"/>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87213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8"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3"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4"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6" name="Rectangle 75">
            <a:extLst>
              <a:ext uri="{FF2B5EF4-FFF2-40B4-BE49-F238E27FC236}">
                <a16:creationId xmlns:a16="http://schemas.microsoft.com/office/drawing/2014/main" id="{8306094A-D982-4CB3-92F4-01F37B4DB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09ECE57F-2086-4DF3-B63E-98E7849E2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67"/>
            <a:ext cx="8217780" cy="6847466"/>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E3E43-E112-AF0C-49C2-91385A66E05F}"/>
              </a:ext>
            </a:extLst>
          </p:cNvPr>
          <p:cNvSpPr>
            <a:spLocks noGrp="1"/>
          </p:cNvSpPr>
          <p:nvPr>
            <p:ph type="title"/>
          </p:nvPr>
        </p:nvSpPr>
        <p:spPr>
          <a:xfrm>
            <a:off x="391443" y="256913"/>
            <a:ext cx="6374219" cy="861008"/>
          </a:xfrm>
        </p:spPr>
        <p:txBody>
          <a:bodyPr vert="horz" lIns="91440" tIns="45720" rIns="91440" bIns="45720" rtlCol="0" anchor="ctr">
            <a:normAutofit/>
          </a:bodyPr>
          <a:lstStyle/>
          <a:p>
            <a:r>
              <a:rPr lang="en-US" sz="4000" kern="1200" dirty="0">
                <a:solidFill>
                  <a:schemeClr val="tx2"/>
                </a:solidFill>
                <a:latin typeface="+mj-lt"/>
                <a:ea typeface="+mj-ea"/>
                <a:cs typeface="+mj-cs"/>
              </a:rPr>
              <a:t>Spectral Embedding</a:t>
            </a:r>
          </a:p>
        </p:txBody>
      </p:sp>
      <p:pic>
        <p:nvPicPr>
          <p:cNvPr id="12" name="Picture 11" descr="A graph of a graph with different colored dots&#10;&#10;Description automatically generated with medium confidence">
            <a:extLst>
              <a:ext uri="{FF2B5EF4-FFF2-40B4-BE49-F238E27FC236}">
                <a16:creationId xmlns:a16="http://schemas.microsoft.com/office/drawing/2014/main" id="{C645876A-29BD-BAB9-2436-BE8F6D80CAAC}"/>
              </a:ext>
            </a:extLst>
          </p:cNvPr>
          <p:cNvPicPr>
            <a:picLocks noChangeAspect="1"/>
          </p:cNvPicPr>
          <p:nvPr/>
        </p:nvPicPr>
        <p:blipFill>
          <a:blip r:embed="rId2"/>
          <a:stretch>
            <a:fillRect/>
          </a:stretch>
        </p:blipFill>
        <p:spPr>
          <a:xfrm>
            <a:off x="8312135" y="5116681"/>
            <a:ext cx="3777669" cy="1463847"/>
          </a:xfrm>
          <a:prstGeom prst="rect">
            <a:avLst/>
          </a:prstGeom>
        </p:spPr>
      </p:pic>
      <p:sp>
        <p:nvSpPr>
          <p:cNvPr id="4" name="Text Placeholder 3">
            <a:extLst>
              <a:ext uri="{FF2B5EF4-FFF2-40B4-BE49-F238E27FC236}">
                <a16:creationId xmlns:a16="http://schemas.microsoft.com/office/drawing/2014/main" id="{16CA50B5-AEBF-ABAB-8DE2-9F669ACBCC34}"/>
              </a:ext>
            </a:extLst>
          </p:cNvPr>
          <p:cNvSpPr>
            <a:spLocks noGrp="1"/>
          </p:cNvSpPr>
          <p:nvPr>
            <p:ph type="body" sz="half" idx="2"/>
          </p:nvPr>
        </p:nvSpPr>
        <p:spPr>
          <a:xfrm>
            <a:off x="276448" y="1174645"/>
            <a:ext cx="7849364" cy="4160042"/>
          </a:xfrm>
        </p:spPr>
        <p:txBody>
          <a:bodyPr vert="horz" lIns="91440" tIns="45720" rIns="91440" bIns="45720" rtlCol="0">
            <a:normAutofit/>
          </a:bodyPr>
          <a:lstStyle/>
          <a:p>
            <a:pPr algn="l">
              <a:buFont typeface="Arial" panose="020B0604020202020204" pitchFamily="34" charset="0"/>
              <a:buChar char="•"/>
            </a:pPr>
            <a:r>
              <a:rPr lang="en-US" sz="1600" b="1" i="0" u="none" strike="noStrike" dirty="0" err="1">
                <a:effectLst/>
              </a:rPr>
              <a:t>n_neighbors</a:t>
            </a:r>
            <a:r>
              <a:rPr lang="en-US" sz="1600" b="1" i="0" u="none" strike="noStrike" dirty="0">
                <a:effectLst/>
              </a:rPr>
              <a:t>=2:</a:t>
            </a:r>
            <a:r>
              <a:rPr lang="en-US" sz="1600" b="0" i="0" u="none" strike="noStrike" dirty="0">
                <a:effectLst/>
              </a:rPr>
              <a:t> </a:t>
            </a:r>
            <a:r>
              <a:rPr lang="en-US" sz="1600" dirty="0">
                <a:solidFill>
                  <a:srgbClr val="0F0F0F"/>
                </a:solidFill>
              </a:rPr>
              <a:t>C</a:t>
            </a:r>
            <a:r>
              <a:rPr lang="en-US" b="0" i="0" u="none" strike="noStrike" dirty="0">
                <a:solidFill>
                  <a:srgbClr val="0F0F0F"/>
                </a:solidFill>
                <a:effectLst/>
              </a:rPr>
              <a:t>lusters are forming but not cleanly separated in both plot</a:t>
            </a:r>
          </a:p>
          <a:p>
            <a:pPr algn="l">
              <a:buFont typeface="Arial" panose="020B0604020202020204" pitchFamily="34" charset="0"/>
              <a:buChar char="•"/>
            </a:pPr>
            <a:r>
              <a:rPr lang="en-US" sz="1600" b="1" i="0" u="none" strike="noStrike" dirty="0" err="1">
                <a:effectLst/>
              </a:rPr>
              <a:t>n_neighbors</a:t>
            </a:r>
            <a:r>
              <a:rPr lang="en-US" sz="1600" b="1" i="0" u="none" strike="noStrike" dirty="0">
                <a:effectLst/>
              </a:rPr>
              <a:t>=3:</a:t>
            </a:r>
            <a:r>
              <a:rPr lang="en-US" sz="1600" b="0" i="0" u="none" strike="noStrike" dirty="0">
                <a:effectLst/>
              </a:rPr>
              <a:t> Both 2D and 3D show a curving pattern, revealing a more defined data manifold with emerging geometric shape.</a:t>
            </a:r>
          </a:p>
          <a:p>
            <a:pPr algn="l">
              <a:buFont typeface="Arial" panose="020B0604020202020204" pitchFamily="34" charset="0"/>
              <a:buChar char="•"/>
            </a:pPr>
            <a:r>
              <a:rPr lang="en-US" sz="1600" b="1" i="0" u="none" strike="noStrike" dirty="0" err="1">
                <a:effectLst/>
              </a:rPr>
              <a:t>n_neighbors</a:t>
            </a:r>
            <a:r>
              <a:rPr lang="en-US" sz="1600" b="1" i="0" u="none" strike="noStrike" dirty="0">
                <a:effectLst/>
              </a:rPr>
              <a:t>=5 &amp; 7:</a:t>
            </a:r>
            <a:r>
              <a:rPr lang="en-US" sz="1600" b="0" i="0" u="none" strike="noStrike" dirty="0">
                <a:effectLst/>
              </a:rPr>
              <a:t> Progressively smoother transitions from 2D to 3D plots reveal a complex, possibly </a:t>
            </a:r>
            <a:r>
              <a:rPr lang="en-US" dirty="0"/>
              <a:t>processed the </a:t>
            </a:r>
            <a:r>
              <a:rPr lang="en-US" sz="1600" b="0" i="0" u="none" strike="noStrike" dirty="0">
                <a:effectLst/>
              </a:rPr>
              <a:t>manifold.</a:t>
            </a:r>
          </a:p>
          <a:p>
            <a:pPr algn="l">
              <a:buFont typeface="Arial" panose="020B0604020202020204" pitchFamily="34" charset="0"/>
              <a:buChar char="•"/>
            </a:pPr>
            <a:r>
              <a:rPr lang="en-US" b="1" dirty="0"/>
              <a:t>Clusters</a:t>
            </a:r>
            <a:r>
              <a:rPr lang="en-US" dirty="0"/>
              <a:t>: Suggesting that </a:t>
            </a:r>
            <a:r>
              <a:rPr lang="en-US" dirty="0">
                <a:solidFill>
                  <a:srgbClr val="0F0F0F"/>
                </a:solidFill>
              </a:rPr>
              <a:t>i</a:t>
            </a:r>
            <a:r>
              <a:rPr lang="en-US" b="0" i="0" u="none" strike="noStrike" dirty="0">
                <a:solidFill>
                  <a:srgbClr val="0F0F0F"/>
                </a:solidFill>
                <a:effectLst/>
              </a:rPr>
              <a:t>ncrease neighbors reveal curving manifolds in both 2D and 3D and the lager </a:t>
            </a:r>
            <a:r>
              <a:rPr lang="en-US" b="0" i="0" u="none" strike="noStrike" dirty="0" err="1">
                <a:solidFill>
                  <a:srgbClr val="0F0F0F"/>
                </a:solidFill>
                <a:effectLst/>
              </a:rPr>
              <a:t>n_neighbors</a:t>
            </a:r>
            <a:r>
              <a:rPr lang="en-US" b="0" i="0" u="none" strike="noStrike" dirty="0">
                <a:solidFill>
                  <a:srgbClr val="0F0F0F"/>
                </a:solidFill>
                <a:effectLst/>
              </a:rPr>
              <a:t> refines the smoothness and complexity of the manifold. Smaller neighbors</a:t>
            </a:r>
            <a:endParaRPr lang="en-US" dirty="0"/>
          </a:p>
        </p:txBody>
      </p:sp>
      <p:pic>
        <p:nvPicPr>
          <p:cNvPr id="6" name="Content Placeholder 5" descr="A diagram of a graph&#10;&#10;Description automatically generated with medium confidence">
            <a:extLst>
              <a:ext uri="{FF2B5EF4-FFF2-40B4-BE49-F238E27FC236}">
                <a16:creationId xmlns:a16="http://schemas.microsoft.com/office/drawing/2014/main" id="{1CEE62BD-CFF9-07C7-939A-3D454B17BE23}"/>
              </a:ext>
            </a:extLst>
          </p:cNvPr>
          <p:cNvPicPr>
            <a:picLocks noGrp="1" noChangeAspect="1"/>
          </p:cNvPicPr>
          <p:nvPr>
            <p:ph idx="1"/>
          </p:nvPr>
        </p:nvPicPr>
        <p:blipFill>
          <a:blip r:embed="rId3"/>
          <a:stretch>
            <a:fillRect/>
          </a:stretch>
        </p:blipFill>
        <p:spPr>
          <a:xfrm>
            <a:off x="8253226" y="80328"/>
            <a:ext cx="3903327" cy="1493022"/>
          </a:xfrm>
          <a:prstGeom prst="rect">
            <a:avLst/>
          </a:prstGeom>
        </p:spPr>
      </p:pic>
      <p:pic>
        <p:nvPicPr>
          <p:cNvPr id="8" name="Picture 7" descr="A diagram of a graph&#10;&#10;Description automatically generated with medium confidence">
            <a:extLst>
              <a:ext uri="{FF2B5EF4-FFF2-40B4-BE49-F238E27FC236}">
                <a16:creationId xmlns:a16="http://schemas.microsoft.com/office/drawing/2014/main" id="{E7AE7297-DC01-CC4E-D064-F6389EEC768C}"/>
              </a:ext>
            </a:extLst>
          </p:cNvPr>
          <p:cNvPicPr>
            <a:picLocks noChangeAspect="1"/>
          </p:cNvPicPr>
          <p:nvPr/>
        </p:nvPicPr>
        <p:blipFill>
          <a:blip r:embed="rId4"/>
          <a:stretch>
            <a:fillRect/>
          </a:stretch>
        </p:blipFill>
        <p:spPr>
          <a:xfrm>
            <a:off x="8249307" y="1823918"/>
            <a:ext cx="3903327" cy="1444229"/>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FA12BA91-023A-595C-5BBC-D89A919B0DE9}"/>
              </a:ext>
            </a:extLst>
          </p:cNvPr>
          <p:cNvPicPr>
            <a:picLocks noChangeAspect="1"/>
          </p:cNvPicPr>
          <p:nvPr/>
        </p:nvPicPr>
        <p:blipFill>
          <a:blip r:embed="rId5"/>
          <a:stretch>
            <a:fillRect/>
          </a:stretch>
        </p:blipFill>
        <p:spPr>
          <a:xfrm>
            <a:off x="8249307" y="3475877"/>
            <a:ext cx="3975065" cy="1500585"/>
          </a:xfrm>
          <a:prstGeom prst="rect">
            <a:avLst/>
          </a:prstGeom>
        </p:spPr>
      </p:pic>
      <p:sp>
        <p:nvSpPr>
          <p:cNvPr id="80" name="Freeform 30">
            <a:extLst>
              <a:ext uri="{FF2B5EF4-FFF2-40B4-BE49-F238E27FC236}">
                <a16:creationId xmlns:a16="http://schemas.microsoft.com/office/drawing/2014/main" id="{C3A18F61-CBDC-4DE6-A3D1-9A25DD2E3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973263" y="6380463"/>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910857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83" name="Group 1582">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584"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5"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6"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7"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8"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89"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0"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1"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2"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3"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4"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5"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6"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7"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8"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99"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0"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1"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2"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3"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4"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5"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6"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7"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8"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09"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0"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1"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2"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3"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4"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5"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6"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7"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8"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19"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0"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1"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2"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3"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4"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5"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6"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7"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8"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29"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0"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1"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2"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3"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4"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5"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6"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7"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8"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39"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40"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642" name="Rectangle 1641">
            <a:extLst>
              <a:ext uri="{FF2B5EF4-FFF2-40B4-BE49-F238E27FC236}">
                <a16:creationId xmlns:a16="http://schemas.microsoft.com/office/drawing/2014/main" id="{F616A82B-4290-46E7-BF7E-9119EFAF9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1821526-1DD6-C8EE-8E47-F25DB7C9801E}"/>
              </a:ext>
            </a:extLst>
          </p:cNvPr>
          <p:cNvSpPr>
            <a:spLocks noGrp="1"/>
          </p:cNvSpPr>
          <p:nvPr>
            <p:ph type="title"/>
          </p:nvPr>
        </p:nvSpPr>
        <p:spPr>
          <a:xfrm>
            <a:off x="7567966" y="1135530"/>
            <a:ext cx="4016188" cy="2892612"/>
          </a:xfrm>
        </p:spPr>
        <p:txBody>
          <a:bodyPr vert="horz" lIns="91440" tIns="45720" rIns="91440" bIns="45720" rtlCol="0" anchor="b">
            <a:normAutofit/>
          </a:bodyPr>
          <a:lstStyle/>
          <a:p>
            <a:pPr algn="ctr"/>
            <a:r>
              <a:rPr lang="en-US" sz="7200" dirty="0"/>
              <a:t>Coil-100 </a:t>
            </a:r>
          </a:p>
        </p:txBody>
      </p:sp>
      <p:pic>
        <p:nvPicPr>
          <p:cNvPr id="1026" name="Picture 2" descr="A collage of many different toys&#10;&#10;Description automatically generated">
            <a:extLst>
              <a:ext uri="{FF2B5EF4-FFF2-40B4-BE49-F238E27FC236}">
                <a16:creationId xmlns:a16="http://schemas.microsoft.com/office/drawing/2014/main" id="{61250880-8CB5-1E6D-0E5A-128DEFEEB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69" r="-2" b="746"/>
          <a:stretch/>
        </p:blipFill>
        <p:spPr bwMode="auto">
          <a:xfrm>
            <a:off x="20" y="-1"/>
            <a:ext cx="6915093"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74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9" name="Rectangle 2058">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A collage of many different toys&#10;&#10;Description automatically generated">
            <a:extLst>
              <a:ext uri="{FF2B5EF4-FFF2-40B4-BE49-F238E27FC236}">
                <a16:creationId xmlns:a16="http://schemas.microsoft.com/office/drawing/2014/main" id="{04FB081E-A8ED-AFE0-3E70-6D9866A347EA}"/>
              </a:ext>
            </a:extLst>
          </p:cNvPr>
          <p:cNvPicPr>
            <a:picLocks noChangeAspect="1" noChangeArrowheads="1"/>
          </p:cNvPicPr>
          <p:nvPr/>
        </p:nvPicPr>
        <p:blipFill rotWithShape="1">
          <a:blip r:embed="rId2">
            <a:alphaModFix amt="60000"/>
            <a:extLst>
              <a:ext uri="{28A0092B-C50C-407E-A947-70E740481C1C}">
                <a14:useLocalDpi xmlns:a14="http://schemas.microsoft.com/office/drawing/2010/main" val="0"/>
              </a:ext>
            </a:extLst>
          </a:blip>
          <a:srcRect l="5169" r="17041" b="2"/>
          <a:stretch/>
        </p:blipFill>
        <p:spPr bwMode="auto">
          <a:xfrm>
            <a:off x="-1" y="1"/>
            <a:ext cx="5295331" cy="68758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66099B6-B27E-5C07-F00B-280E8622254F}"/>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Dataset </a:t>
            </a:r>
          </a:p>
        </p:txBody>
      </p:sp>
      <p:sp>
        <p:nvSpPr>
          <p:cNvPr id="2054" name="Content Placeholder 2053">
            <a:extLst>
              <a:ext uri="{FF2B5EF4-FFF2-40B4-BE49-F238E27FC236}">
                <a16:creationId xmlns:a16="http://schemas.microsoft.com/office/drawing/2014/main" id="{BE2CC4A1-8315-A066-2659-650C1684CF66}"/>
              </a:ext>
            </a:extLst>
          </p:cNvPr>
          <p:cNvSpPr>
            <a:spLocks noGrp="1"/>
          </p:cNvSpPr>
          <p:nvPr>
            <p:ph idx="1"/>
          </p:nvPr>
        </p:nvSpPr>
        <p:spPr>
          <a:xfrm>
            <a:off x="6096000" y="876300"/>
            <a:ext cx="5219700" cy="5105400"/>
          </a:xfrm>
        </p:spPr>
        <p:txBody>
          <a:bodyPr>
            <a:normAutofit fontScale="85000" lnSpcReduction="10000"/>
          </a:bodyPr>
          <a:lstStyle/>
          <a:p>
            <a:r>
              <a:rPr lang="en-US" b="1" i="0" u="none" strike="noStrike" dirty="0">
                <a:effectLst/>
              </a:rPr>
              <a:t>Data Description:</a:t>
            </a:r>
            <a:endParaRPr lang="en-US" b="0" i="0" u="none" strike="noStrike" dirty="0">
              <a:effectLst/>
            </a:endParaRPr>
          </a:p>
          <a:p>
            <a:pPr marL="742950" lvl="1" indent="-285750" algn="l">
              <a:buFont typeface="Arial" panose="020B0604020202020204" pitchFamily="34" charset="0"/>
              <a:buChar char="•"/>
            </a:pPr>
            <a:r>
              <a:rPr lang="en-US" b="0" i="0" u="none" strike="noStrike" dirty="0">
                <a:effectLst/>
              </a:rPr>
              <a:t>Nature: Images of 100 different objects taken at various angles.</a:t>
            </a:r>
          </a:p>
          <a:p>
            <a:pPr marL="742950" lvl="1" indent="-285750" algn="l">
              <a:buFont typeface="Arial" panose="020B0604020202020204" pitchFamily="34" charset="0"/>
              <a:buChar char="•"/>
            </a:pPr>
            <a:r>
              <a:rPr lang="en-US" b="0" i="0" u="none" strike="noStrike" dirty="0">
                <a:effectLst/>
              </a:rPr>
              <a:t>Format: Color images, typically stored as arrays.</a:t>
            </a:r>
          </a:p>
          <a:p>
            <a:pPr marL="742950" lvl="1" indent="-285750" algn="l">
              <a:buFont typeface="Arial" panose="020B0604020202020204" pitchFamily="34" charset="0"/>
              <a:buChar char="•"/>
            </a:pPr>
            <a:r>
              <a:rPr lang="en-US" b="0" i="0" u="none" strike="noStrike" dirty="0">
                <a:effectLst/>
              </a:rPr>
              <a:t>Resolution: Originally varied; resized to 224x224 pixels.</a:t>
            </a:r>
          </a:p>
          <a:p>
            <a:r>
              <a:rPr lang="en-US" b="1" i="0" u="none" strike="noStrike" dirty="0">
                <a:effectLst/>
              </a:rPr>
              <a:t>Dataset Composition:</a:t>
            </a:r>
            <a:endParaRPr lang="en-US" b="0" i="0" u="none" strike="noStrike" dirty="0">
              <a:effectLst/>
            </a:endParaRPr>
          </a:p>
          <a:p>
            <a:pPr marL="742950" lvl="1" indent="-285750" algn="l">
              <a:buFont typeface="Arial" panose="020B0604020202020204" pitchFamily="34" charset="0"/>
              <a:buChar char="•"/>
            </a:pPr>
            <a:r>
              <a:rPr lang="en-US" b="0" i="0" u="none" strike="noStrike" dirty="0">
                <a:effectLst/>
              </a:rPr>
              <a:t>Total Data Points: 7,200 images (72 images per object).</a:t>
            </a:r>
          </a:p>
          <a:p>
            <a:pPr marL="742950" lvl="1" indent="-285750" algn="l">
              <a:buFont typeface="Arial" panose="020B0604020202020204" pitchFamily="34" charset="0"/>
              <a:buChar char="•"/>
            </a:pPr>
            <a:r>
              <a:rPr lang="en-US" b="0" i="0" u="none" strike="noStrike" dirty="0">
                <a:effectLst/>
              </a:rPr>
              <a:t>Number of Classes: 100 (each class corresponds to an object).</a:t>
            </a:r>
          </a:p>
          <a:p>
            <a:pPr marL="742950" lvl="1" indent="-285750" algn="l">
              <a:buFont typeface="Arial" panose="020B0604020202020204" pitchFamily="34" charset="0"/>
              <a:buChar char="•"/>
            </a:pPr>
            <a:r>
              <a:rPr lang="en-US" b="0" i="0" u="none" strike="noStrike" dirty="0">
                <a:effectLst/>
              </a:rPr>
              <a:t>Type of Classes: Object labels by number.</a:t>
            </a:r>
          </a:p>
          <a:p>
            <a:pPr marL="742950" lvl="1" indent="-285750" algn="l">
              <a:buFont typeface="Arial" panose="020B0604020202020204" pitchFamily="34" charset="0"/>
              <a:buChar char="•"/>
            </a:pPr>
            <a:r>
              <a:rPr lang="en-US" b="0" i="0" u="none" strike="noStrike" dirty="0">
                <a:effectLst/>
              </a:rPr>
              <a:t>Points per Class: 72 images per object.</a:t>
            </a:r>
          </a:p>
          <a:p>
            <a:endParaRPr lang="en-US" dirty="0"/>
          </a:p>
        </p:txBody>
      </p:sp>
    </p:spTree>
    <p:extLst>
      <p:ext uri="{BB962C8B-B14F-4D97-AF65-F5344CB8AC3E}">
        <p14:creationId xmlns:p14="http://schemas.microsoft.com/office/powerpoint/2010/main" val="25948774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96" name="Group 195">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97"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8"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9"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0"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1"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2"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3"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4"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5"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6"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7"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8"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9"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0"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1"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2"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3"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4"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5"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6"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7"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8"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9"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0"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1"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2"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3"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4"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5"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6"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7"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8"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9"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0"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1"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2"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3"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4"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5"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6"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7"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8"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9"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0"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1"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2"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3"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4"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5"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6"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7"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8"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9"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0"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1"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2"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3"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55" name="Rectangle 254">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1" name="Picture 190" descr="A pile of tuxedos">
            <a:extLst>
              <a:ext uri="{FF2B5EF4-FFF2-40B4-BE49-F238E27FC236}">
                <a16:creationId xmlns:a16="http://schemas.microsoft.com/office/drawing/2014/main" id="{69ABB71F-0153-B6A7-FB1D-15C623BC5299}"/>
              </a:ext>
            </a:extLst>
          </p:cNvPr>
          <p:cNvPicPr>
            <a:picLocks noChangeAspect="1"/>
          </p:cNvPicPr>
          <p:nvPr/>
        </p:nvPicPr>
        <p:blipFill rotWithShape="1">
          <a:blip r:embed="rId2"/>
          <a:srcRect b="15730"/>
          <a:stretch/>
        </p:blipFill>
        <p:spPr>
          <a:xfrm>
            <a:off x="9" y="-1119"/>
            <a:ext cx="12191982" cy="6859119"/>
          </a:xfrm>
          <a:prstGeom prst="rect">
            <a:avLst/>
          </a:prstGeom>
        </p:spPr>
      </p:pic>
      <p:sp>
        <p:nvSpPr>
          <p:cNvPr id="257" name="Rectangle 256">
            <a:extLst>
              <a:ext uri="{FF2B5EF4-FFF2-40B4-BE49-F238E27FC236}">
                <a16:creationId xmlns:a16="http://schemas.microsoft.com/office/drawing/2014/main" id="{B7E0C296-2B1B-4589-84EA-239D87849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175" y="2279176"/>
            <a:ext cx="5199894" cy="258567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6F17252-7BC3-25E9-F7D5-AF4F87080580}"/>
              </a:ext>
            </a:extLst>
          </p:cNvPr>
          <p:cNvSpPr>
            <a:spLocks noGrp="1"/>
          </p:cNvSpPr>
          <p:nvPr>
            <p:ph type="title"/>
          </p:nvPr>
        </p:nvSpPr>
        <p:spPr>
          <a:xfrm>
            <a:off x="3785812" y="2522070"/>
            <a:ext cx="4606621" cy="1533098"/>
          </a:xfrm>
        </p:spPr>
        <p:txBody>
          <a:bodyPr vert="horz" lIns="91440" tIns="45720" rIns="91440" bIns="45720" rtlCol="0" anchor="b">
            <a:normAutofit/>
          </a:bodyPr>
          <a:lstStyle/>
          <a:p>
            <a:pPr algn="ctr"/>
            <a:r>
              <a:rPr lang="en-US"/>
              <a:t>FASHION MNIST</a:t>
            </a:r>
          </a:p>
        </p:txBody>
      </p:sp>
      <p:grpSp>
        <p:nvGrpSpPr>
          <p:cNvPr id="259" name="Group 258">
            <a:extLst>
              <a:ext uri="{FF2B5EF4-FFF2-40B4-BE49-F238E27FC236}">
                <a16:creationId xmlns:a16="http://schemas.microsoft.com/office/drawing/2014/main" id="{3CDD339A-0D5C-435F-B70C-6498DB974B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552" y="3022005"/>
            <a:ext cx="12161561" cy="1033163"/>
            <a:chOff x="23552" y="3022005"/>
            <a:chExt cx="12161561" cy="1033163"/>
          </a:xfrm>
        </p:grpSpPr>
        <p:sp>
          <p:nvSpPr>
            <p:cNvPr id="193" name="Freeform 6">
              <a:extLst>
                <a:ext uri="{FF2B5EF4-FFF2-40B4-BE49-F238E27FC236}">
                  <a16:creationId xmlns:a16="http://schemas.microsoft.com/office/drawing/2014/main" id="{21D7864D-9CC0-4345-A8ED-01EEC9C57B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33426" y="3820899"/>
              <a:ext cx="146874" cy="103369"/>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63">
              <a:extLst>
                <a:ext uri="{FF2B5EF4-FFF2-40B4-BE49-F238E27FC236}">
                  <a16:creationId xmlns:a16="http://schemas.microsoft.com/office/drawing/2014/main" id="{F9F23CAB-0676-4AC7-8CA8-7B5BF73E27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12632" y="3146103"/>
              <a:ext cx="143728" cy="146842"/>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65">
              <a:extLst>
                <a:ext uri="{FF2B5EF4-FFF2-40B4-BE49-F238E27FC236}">
                  <a16:creationId xmlns:a16="http://schemas.microsoft.com/office/drawing/2014/main" id="{EB1A7EF0-FD1E-4431-AA12-061658B276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58308" y="3186235"/>
              <a:ext cx="143728" cy="93707"/>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19141" y="3199239"/>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79147" y="320310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45413" y="3206968"/>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32571" y="3278457"/>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24344" y="3213730"/>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55774" y="3217593"/>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73">
              <a:extLst>
                <a:ext uri="{FF2B5EF4-FFF2-40B4-BE49-F238E27FC236}">
                  <a16:creationId xmlns:a16="http://schemas.microsoft.com/office/drawing/2014/main" id="{98ABF759-8FA6-48D5-B872-D9CEECD39BB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66180" y="3221457"/>
              <a:ext cx="143728" cy="99505"/>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9313" y="3228221"/>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69669" y="3263964"/>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87">
              <a:extLst>
                <a:ext uri="{FF2B5EF4-FFF2-40B4-BE49-F238E27FC236}">
                  <a16:creationId xmlns:a16="http://schemas.microsoft.com/office/drawing/2014/main" id="{BF2AC548-3795-4AF1-B887-1983F7F8A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025650" y="3278455"/>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23043" y="3285217"/>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0139" y="3580387"/>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15064" y="3539291"/>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98">
              <a:extLst>
                <a:ext uri="{FF2B5EF4-FFF2-40B4-BE49-F238E27FC236}">
                  <a16:creationId xmlns:a16="http://schemas.microsoft.com/office/drawing/2014/main" id="{92676367-B42C-46BC-BF52-A543723C2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091835" y="3539292"/>
              <a:ext cx="175200" cy="93707"/>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99">
              <a:extLst>
                <a:ext uri="{FF2B5EF4-FFF2-40B4-BE49-F238E27FC236}">
                  <a16:creationId xmlns:a16="http://schemas.microsoft.com/office/drawing/2014/main" id="{F96083BD-2E2F-43C1-B5B8-90A19ECB2F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320539" y="3539289"/>
              <a:ext cx="260178" cy="143944"/>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00">
              <a:extLst>
                <a:ext uri="{FF2B5EF4-FFF2-40B4-BE49-F238E27FC236}">
                  <a16:creationId xmlns:a16="http://schemas.microsoft.com/office/drawing/2014/main" id="{36D49EC8-F959-4206-9496-81C1FCE95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59800" y="3539291"/>
              <a:ext cx="152120" cy="111097"/>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4341" y="3569721"/>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59349" y="3594839"/>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71682" y="3557646"/>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3811" y="3611744"/>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115">
              <a:extLst>
                <a:ext uri="{FF2B5EF4-FFF2-40B4-BE49-F238E27FC236}">
                  <a16:creationId xmlns:a16="http://schemas.microsoft.com/office/drawing/2014/main" id="{F6E9CB87-8280-47D0-88C8-BAC285D5DE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238190" y="3618509"/>
              <a:ext cx="7345"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45118" y="3633000"/>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118">
              <a:extLst>
                <a:ext uri="{FF2B5EF4-FFF2-40B4-BE49-F238E27FC236}">
                  <a16:creationId xmlns:a16="http://schemas.microsoft.com/office/drawing/2014/main" id="{A15D480B-DA3E-4F00-BDEA-52E018D2C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09199" y="3636863"/>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625942" y="3622374"/>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120">
              <a:extLst>
                <a:ext uri="{FF2B5EF4-FFF2-40B4-BE49-F238E27FC236}">
                  <a16:creationId xmlns:a16="http://schemas.microsoft.com/office/drawing/2014/main" id="{38207A8D-8E7E-463D-9992-9844A78082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706294" y="3832973"/>
              <a:ext cx="143728" cy="79216"/>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27">
              <a:extLst>
                <a:ext uri="{FF2B5EF4-FFF2-40B4-BE49-F238E27FC236}">
                  <a16:creationId xmlns:a16="http://schemas.microsoft.com/office/drawing/2014/main" id="{7BA77B91-9626-4DFA-A5D2-86BE3EAC8F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72096" y="3868719"/>
              <a:ext cx="162611" cy="93707"/>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34415" y="3872581"/>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133">
              <a:extLst>
                <a:ext uri="{FF2B5EF4-FFF2-40B4-BE49-F238E27FC236}">
                  <a16:creationId xmlns:a16="http://schemas.microsoft.com/office/drawing/2014/main" id="{034D50E5-CC96-47EA-909D-9CC6ABA24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05710" y="3883209"/>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33368" y="395837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06887" y="3901564"/>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7894" y="3904464"/>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139">
              <a:extLst>
                <a:ext uri="{FF2B5EF4-FFF2-40B4-BE49-F238E27FC236}">
                  <a16:creationId xmlns:a16="http://schemas.microsoft.com/office/drawing/2014/main" id="{7248432C-E709-4AB9-B196-B17BABF54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09199" y="3912191"/>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12046" y="3947935"/>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7955" y="3951797"/>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45833" y="3947935"/>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94469" y="3954698"/>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10">
              <a:extLst>
                <a:ext uri="{FF2B5EF4-FFF2-40B4-BE49-F238E27FC236}">
                  <a16:creationId xmlns:a16="http://schemas.microsoft.com/office/drawing/2014/main" id="{982DB46C-F13E-4ED7-90F3-47B25A085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264" y="3024903"/>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5">
              <a:extLst>
                <a:ext uri="{FF2B5EF4-FFF2-40B4-BE49-F238E27FC236}">
                  <a16:creationId xmlns:a16="http://schemas.microsoft.com/office/drawing/2014/main" id="{FF698AC9-5CD1-4A7F-8D25-5787F7E8E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67792" y="3039394"/>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18">
              <a:extLst>
                <a:ext uri="{FF2B5EF4-FFF2-40B4-BE49-F238E27FC236}">
                  <a16:creationId xmlns:a16="http://schemas.microsoft.com/office/drawing/2014/main" id="{580965AB-01A6-476C-8F50-ED23508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7259" y="3022005"/>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56843" y="3047122"/>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93941" y="3057748"/>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8079" y="3068377"/>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247" y="3072240"/>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30154" y="3093493"/>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54702" y="3093493"/>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78791" y="3125373"/>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9975" y="3143729"/>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6006" y="3362058"/>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4777" y="3401668"/>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52">
              <a:extLst>
                <a:ext uri="{FF2B5EF4-FFF2-40B4-BE49-F238E27FC236}">
                  <a16:creationId xmlns:a16="http://schemas.microsoft.com/office/drawing/2014/main" id="{E93A246E-C93F-4DCB-8EB4-8AE46BC81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156" y="3408428"/>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45" y="3415192"/>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54">
              <a:extLst>
                <a:ext uri="{FF2B5EF4-FFF2-40B4-BE49-F238E27FC236}">
                  <a16:creationId xmlns:a16="http://schemas.microsoft.com/office/drawing/2014/main" id="{1BDBC350-8F9F-44B7-8860-EE05E4556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17434" y="3412293"/>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03589" y="341905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7596" y="3450937"/>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60620" y="3415192"/>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59">
              <a:extLst>
                <a:ext uri="{FF2B5EF4-FFF2-40B4-BE49-F238E27FC236}">
                  <a16:creationId xmlns:a16="http://schemas.microsoft.com/office/drawing/2014/main" id="{F4203D1F-0C38-4CC7-9667-06D91693C8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3108" y="3458664"/>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23943" y="3465427"/>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5592" y="3483783"/>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78">
              <a:extLst>
                <a:ext uri="{FF2B5EF4-FFF2-40B4-BE49-F238E27FC236}">
                  <a16:creationId xmlns:a16="http://schemas.microsoft.com/office/drawing/2014/main" id="{F076F369-289A-4E93-BF39-B4C99E16B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149" y="3705975"/>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2456" y="3708874"/>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81515" y="3716603"/>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5883" y="3712738"/>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7313" y="3723363"/>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95241" y="3702111"/>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84">
              <a:extLst>
                <a:ext uri="{FF2B5EF4-FFF2-40B4-BE49-F238E27FC236}">
                  <a16:creationId xmlns:a16="http://schemas.microsoft.com/office/drawing/2014/main" id="{DC1D6E23-7CDE-45A3-B8E0-2C5D1BDE7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3642" y="3730128"/>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86">
              <a:extLst>
                <a:ext uri="{FF2B5EF4-FFF2-40B4-BE49-F238E27FC236}">
                  <a16:creationId xmlns:a16="http://schemas.microsoft.com/office/drawing/2014/main" id="{AF542CA1-45D2-4197-B34E-0A63A758B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730" y="373792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01490" y="3709999"/>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9434" y="3802579"/>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5">
              <a:extLst>
                <a:ext uri="{FF2B5EF4-FFF2-40B4-BE49-F238E27FC236}">
                  <a16:creationId xmlns:a16="http://schemas.microsoft.com/office/drawing/2014/main" id="{92A5ABF9-C9AB-440A-9046-57769BAA7FC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57751" y="3076723"/>
              <a:ext cx="143728" cy="96607"/>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7">
              <a:extLst>
                <a:ext uri="{FF2B5EF4-FFF2-40B4-BE49-F238E27FC236}">
                  <a16:creationId xmlns:a16="http://schemas.microsoft.com/office/drawing/2014/main" id="{20CCFA26-8B22-4B64-A21B-01B13BE5B9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919939" y="3091214"/>
              <a:ext cx="163660"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40">
              <a:extLst>
                <a:ext uri="{FF2B5EF4-FFF2-40B4-BE49-F238E27FC236}">
                  <a16:creationId xmlns:a16="http://schemas.microsoft.com/office/drawing/2014/main" id="{7034E999-C5DC-41C3-93CF-5AA4288924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052129" y="3460249"/>
              <a:ext cx="159463" cy="96607"/>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46">
              <a:extLst>
                <a:ext uri="{FF2B5EF4-FFF2-40B4-BE49-F238E27FC236}">
                  <a16:creationId xmlns:a16="http://schemas.microsoft.com/office/drawing/2014/main" id="{1A197C36-622D-4B69-91BB-4C6D3D209E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335385" y="3453485"/>
              <a:ext cx="143728" cy="96607"/>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64">
              <a:extLst>
                <a:ext uri="{FF2B5EF4-FFF2-40B4-BE49-F238E27FC236}">
                  <a16:creationId xmlns:a16="http://schemas.microsoft.com/office/drawing/2014/main" id="{2B41BCF4-897C-4C73-A9C9-92A909F18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205696" y="3715636"/>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75">
              <a:extLst>
                <a:ext uri="{FF2B5EF4-FFF2-40B4-BE49-F238E27FC236}">
                  <a16:creationId xmlns:a16="http://schemas.microsoft.com/office/drawing/2014/main" id="{406FB574-90F0-417D-ABCD-95DDE91A298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69586" y="3718188"/>
              <a:ext cx="152120" cy="92743"/>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8">
              <a:extLst>
                <a:ext uri="{FF2B5EF4-FFF2-40B4-BE49-F238E27FC236}">
                  <a16:creationId xmlns:a16="http://schemas.microsoft.com/office/drawing/2014/main" id="{4B98C702-29E3-4C5E-AA82-64BAC1F2A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552" y="3423540"/>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0" name="Freeform 136">
              <a:extLst>
                <a:ext uri="{FF2B5EF4-FFF2-40B4-BE49-F238E27FC236}">
                  <a16:creationId xmlns:a16="http://schemas.microsoft.com/office/drawing/2014/main" id="{943DBA82-CBF2-40C6-A535-C02BA2F1E7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57107" y="3584213"/>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51" name="Freeform 64">
              <a:extLst>
                <a:ext uri="{FF2B5EF4-FFF2-40B4-BE49-F238E27FC236}">
                  <a16:creationId xmlns:a16="http://schemas.microsoft.com/office/drawing/2014/main" id="{5A1CC399-638B-44DB-80A7-401D797A9A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8048" y="3693860"/>
              <a:ext cx="162611" cy="118826"/>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4251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909A-03B7-8F08-00E5-9F3EF10095E4}"/>
              </a:ext>
            </a:extLst>
          </p:cNvPr>
          <p:cNvSpPr>
            <a:spLocks noGrp="1"/>
          </p:cNvSpPr>
          <p:nvPr>
            <p:ph type="title"/>
          </p:nvPr>
        </p:nvSpPr>
        <p:spPr>
          <a:xfrm>
            <a:off x="740239" y="354065"/>
            <a:ext cx="9634011" cy="1325563"/>
          </a:xfrm>
        </p:spPr>
        <p:txBody>
          <a:bodyPr/>
          <a:lstStyle/>
          <a:p>
            <a:r>
              <a:rPr lang="en-US" dirty="0"/>
              <a:t>Data processing </a:t>
            </a:r>
          </a:p>
        </p:txBody>
      </p:sp>
      <p:sp>
        <p:nvSpPr>
          <p:cNvPr id="3" name="Content Placeholder 2">
            <a:extLst>
              <a:ext uri="{FF2B5EF4-FFF2-40B4-BE49-F238E27FC236}">
                <a16:creationId xmlns:a16="http://schemas.microsoft.com/office/drawing/2014/main" id="{B1F3F05F-5FF7-6DC9-C3BF-B722167CF234}"/>
              </a:ext>
            </a:extLst>
          </p:cNvPr>
          <p:cNvSpPr>
            <a:spLocks noGrp="1"/>
          </p:cNvSpPr>
          <p:nvPr>
            <p:ph idx="1"/>
          </p:nvPr>
        </p:nvSpPr>
        <p:spPr>
          <a:xfrm>
            <a:off x="662513" y="1906416"/>
            <a:ext cx="10703859" cy="5621434"/>
          </a:xfrm>
        </p:spPr>
        <p:txBody>
          <a:bodyPr/>
          <a:lstStyle/>
          <a:p>
            <a:pPr algn="l">
              <a:buFont typeface="Arial" panose="020B0604020202020204" pitchFamily="34" charset="0"/>
              <a:buChar char="•"/>
            </a:pPr>
            <a:r>
              <a:rPr lang="en-US" b="0" i="0" u="none" strike="noStrike" dirty="0">
                <a:solidFill>
                  <a:srgbClr val="0F0F0F"/>
                </a:solidFill>
                <a:effectLst/>
              </a:rPr>
              <a:t>Grouping: Organized images by object number for labeling.</a:t>
            </a:r>
          </a:p>
          <a:p>
            <a:pPr algn="l">
              <a:buFont typeface="Arial" panose="020B0604020202020204" pitchFamily="34" charset="0"/>
              <a:buChar char="•"/>
            </a:pPr>
            <a:r>
              <a:rPr lang="en-US" b="0" i="0" u="none" strike="noStrike" dirty="0">
                <a:solidFill>
                  <a:srgbClr val="0F0F0F"/>
                </a:solidFill>
                <a:effectLst/>
              </a:rPr>
              <a:t>Conversion to Grayscale: Simplified the data by removing color information, reducing computational complexity.</a:t>
            </a:r>
          </a:p>
          <a:p>
            <a:pPr algn="l">
              <a:buFont typeface="Arial" panose="020B0604020202020204" pitchFamily="34" charset="0"/>
              <a:buChar char="•"/>
            </a:pPr>
            <a:r>
              <a:rPr lang="en-US" b="0" i="0" u="none" strike="noStrike" dirty="0">
                <a:solidFill>
                  <a:srgbClr val="0F0F0F"/>
                </a:solidFill>
                <a:effectLst/>
              </a:rPr>
              <a:t>Resizing: Standardized image size to 224x224 for uniformity across the dataset, necessary for many machine learning models.</a:t>
            </a:r>
          </a:p>
          <a:p>
            <a:endParaRPr lang="en-US" dirty="0"/>
          </a:p>
        </p:txBody>
      </p:sp>
    </p:spTree>
    <p:extLst>
      <p:ext uri="{BB962C8B-B14F-4D97-AF65-F5344CB8AC3E}">
        <p14:creationId xmlns:p14="http://schemas.microsoft.com/office/powerpoint/2010/main" val="3892448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9D759-EBC9-F72A-DE4B-8565CAE755D5}"/>
              </a:ext>
            </a:extLst>
          </p:cNvPr>
          <p:cNvSpPr>
            <a:spLocks noGrp="1"/>
          </p:cNvSpPr>
          <p:nvPr>
            <p:ph type="title"/>
          </p:nvPr>
        </p:nvSpPr>
        <p:spPr/>
        <p:txBody>
          <a:bodyPr/>
          <a:lstStyle/>
          <a:p>
            <a:r>
              <a:rPr lang="en-US" dirty="0"/>
              <a:t>MDS </a:t>
            </a:r>
          </a:p>
        </p:txBody>
      </p:sp>
      <p:pic>
        <p:nvPicPr>
          <p:cNvPr id="5" name="Content Placeholder 4" descr="A screenshot of a graph&#10;&#10;Description automatically generated">
            <a:extLst>
              <a:ext uri="{FF2B5EF4-FFF2-40B4-BE49-F238E27FC236}">
                <a16:creationId xmlns:a16="http://schemas.microsoft.com/office/drawing/2014/main" id="{9C5C8BFD-A9F5-8AA0-E83A-2B65097A4535}"/>
              </a:ext>
            </a:extLst>
          </p:cNvPr>
          <p:cNvPicPr>
            <a:picLocks noGrp="1" noChangeAspect="1"/>
          </p:cNvPicPr>
          <p:nvPr>
            <p:ph idx="1"/>
          </p:nvPr>
        </p:nvPicPr>
        <p:blipFill>
          <a:blip r:embed="rId2"/>
          <a:stretch>
            <a:fillRect/>
          </a:stretch>
        </p:blipFill>
        <p:spPr>
          <a:xfrm>
            <a:off x="2522033" y="1222744"/>
            <a:ext cx="7739046" cy="5003431"/>
          </a:xfrm>
        </p:spPr>
      </p:pic>
    </p:spTree>
    <p:extLst>
      <p:ext uri="{BB962C8B-B14F-4D97-AF65-F5344CB8AC3E}">
        <p14:creationId xmlns:p14="http://schemas.microsoft.com/office/powerpoint/2010/main" val="3776901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4D75-5008-F7E5-B1AC-28853B3D8A1C}"/>
              </a:ext>
            </a:extLst>
          </p:cNvPr>
          <p:cNvSpPr>
            <a:spLocks noGrp="1"/>
          </p:cNvSpPr>
          <p:nvPr>
            <p:ph type="title"/>
          </p:nvPr>
        </p:nvSpPr>
        <p:spPr/>
        <p:txBody>
          <a:bodyPr/>
          <a:lstStyle/>
          <a:p>
            <a:r>
              <a:rPr lang="en-US" dirty="0"/>
              <a:t>ISO-Map</a:t>
            </a:r>
          </a:p>
        </p:txBody>
      </p:sp>
      <p:pic>
        <p:nvPicPr>
          <p:cNvPr id="5" name="Content Placeholder 4" descr="A screenshot of a graph&#10;&#10;Description automatically generated">
            <a:extLst>
              <a:ext uri="{FF2B5EF4-FFF2-40B4-BE49-F238E27FC236}">
                <a16:creationId xmlns:a16="http://schemas.microsoft.com/office/drawing/2014/main" id="{B1C2EABD-3810-ED13-4F4B-27BF31C64E5B}"/>
              </a:ext>
            </a:extLst>
          </p:cNvPr>
          <p:cNvPicPr>
            <a:picLocks noGrp="1" noChangeAspect="1"/>
          </p:cNvPicPr>
          <p:nvPr>
            <p:ph idx="1"/>
          </p:nvPr>
        </p:nvPicPr>
        <p:blipFill>
          <a:blip r:embed="rId2"/>
          <a:stretch>
            <a:fillRect/>
          </a:stretch>
        </p:blipFill>
        <p:spPr>
          <a:xfrm>
            <a:off x="3838353" y="240556"/>
            <a:ext cx="5869171" cy="6376887"/>
          </a:xfrm>
        </p:spPr>
      </p:pic>
    </p:spTree>
    <p:extLst>
      <p:ext uri="{BB962C8B-B14F-4D97-AF65-F5344CB8AC3E}">
        <p14:creationId xmlns:p14="http://schemas.microsoft.com/office/powerpoint/2010/main" val="757206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77ABB-6A42-6459-29AD-44A7685EBA09}"/>
              </a:ext>
            </a:extLst>
          </p:cNvPr>
          <p:cNvSpPr>
            <a:spLocks noGrp="1"/>
          </p:cNvSpPr>
          <p:nvPr>
            <p:ph type="title"/>
          </p:nvPr>
        </p:nvSpPr>
        <p:spPr/>
        <p:txBody>
          <a:bodyPr/>
          <a:lstStyle/>
          <a:p>
            <a:r>
              <a:rPr lang="en-US" dirty="0"/>
              <a:t>t-SNE</a:t>
            </a:r>
          </a:p>
        </p:txBody>
      </p:sp>
      <p:pic>
        <p:nvPicPr>
          <p:cNvPr id="5" name="Content Placeholder 4" descr="A screenshot of a graph&#10;&#10;Description automatically generated">
            <a:extLst>
              <a:ext uri="{FF2B5EF4-FFF2-40B4-BE49-F238E27FC236}">
                <a16:creationId xmlns:a16="http://schemas.microsoft.com/office/drawing/2014/main" id="{8FAEFE77-E130-8B10-B236-CABA17A47638}"/>
              </a:ext>
            </a:extLst>
          </p:cNvPr>
          <p:cNvPicPr>
            <a:picLocks noGrp="1" noChangeAspect="1"/>
          </p:cNvPicPr>
          <p:nvPr>
            <p:ph idx="1"/>
          </p:nvPr>
        </p:nvPicPr>
        <p:blipFill>
          <a:blip r:embed="rId2"/>
          <a:stretch>
            <a:fillRect/>
          </a:stretch>
        </p:blipFill>
        <p:spPr>
          <a:xfrm>
            <a:off x="3597037" y="353379"/>
            <a:ext cx="5568228" cy="6351261"/>
          </a:xfrm>
        </p:spPr>
      </p:pic>
    </p:spTree>
    <p:extLst>
      <p:ext uri="{BB962C8B-B14F-4D97-AF65-F5344CB8AC3E}">
        <p14:creationId xmlns:p14="http://schemas.microsoft.com/office/powerpoint/2010/main" val="229025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453F2-B8F5-9F93-5572-59377FE738F8}"/>
              </a:ext>
            </a:extLst>
          </p:cNvPr>
          <p:cNvSpPr>
            <a:spLocks noGrp="1"/>
          </p:cNvSpPr>
          <p:nvPr>
            <p:ph type="title"/>
          </p:nvPr>
        </p:nvSpPr>
        <p:spPr/>
        <p:txBody>
          <a:bodyPr/>
          <a:lstStyle/>
          <a:p>
            <a:r>
              <a:rPr lang="en-US" dirty="0"/>
              <a:t>Locally Linear Embedding</a:t>
            </a:r>
          </a:p>
        </p:txBody>
      </p:sp>
      <p:pic>
        <p:nvPicPr>
          <p:cNvPr id="5" name="Content Placeholder 4" descr="A screenshot of a graph&#10;&#10;Description automatically generated">
            <a:extLst>
              <a:ext uri="{FF2B5EF4-FFF2-40B4-BE49-F238E27FC236}">
                <a16:creationId xmlns:a16="http://schemas.microsoft.com/office/drawing/2014/main" id="{699EB510-5DEA-E0FB-8E4B-BFA38E1A7559}"/>
              </a:ext>
            </a:extLst>
          </p:cNvPr>
          <p:cNvPicPr>
            <a:picLocks noGrp="1" noChangeAspect="1"/>
          </p:cNvPicPr>
          <p:nvPr>
            <p:ph idx="1"/>
          </p:nvPr>
        </p:nvPicPr>
        <p:blipFill>
          <a:blip r:embed="rId2"/>
          <a:stretch>
            <a:fillRect/>
          </a:stretch>
        </p:blipFill>
        <p:spPr>
          <a:xfrm>
            <a:off x="2998383" y="1540673"/>
            <a:ext cx="4614450" cy="4961949"/>
          </a:xfrm>
        </p:spPr>
      </p:pic>
    </p:spTree>
    <p:extLst>
      <p:ext uri="{BB962C8B-B14F-4D97-AF65-F5344CB8AC3E}">
        <p14:creationId xmlns:p14="http://schemas.microsoft.com/office/powerpoint/2010/main" val="53728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ABF4D-968A-1D57-FDE2-DF116837660E}"/>
              </a:ext>
            </a:extLst>
          </p:cNvPr>
          <p:cNvSpPr>
            <a:spLocks noGrp="1"/>
          </p:cNvSpPr>
          <p:nvPr>
            <p:ph type="title"/>
          </p:nvPr>
        </p:nvSpPr>
        <p:spPr>
          <a:xfrm>
            <a:off x="261774" y="-7882"/>
            <a:ext cx="9634011" cy="1325563"/>
          </a:xfrm>
        </p:spPr>
        <p:txBody>
          <a:bodyPr/>
          <a:lstStyle/>
          <a:p>
            <a:r>
              <a:rPr lang="en-US" dirty="0"/>
              <a:t>Spectral Embedding</a:t>
            </a:r>
          </a:p>
        </p:txBody>
      </p:sp>
      <p:pic>
        <p:nvPicPr>
          <p:cNvPr id="5" name="Content Placeholder 4" descr="A screenshot of a computer screen&#10;&#10;Description automatically generated">
            <a:extLst>
              <a:ext uri="{FF2B5EF4-FFF2-40B4-BE49-F238E27FC236}">
                <a16:creationId xmlns:a16="http://schemas.microsoft.com/office/drawing/2014/main" id="{7528CF56-5BF3-4765-C126-DF4883BC080B}"/>
              </a:ext>
            </a:extLst>
          </p:cNvPr>
          <p:cNvPicPr>
            <a:picLocks noGrp="1" noChangeAspect="1"/>
          </p:cNvPicPr>
          <p:nvPr>
            <p:ph idx="1"/>
          </p:nvPr>
        </p:nvPicPr>
        <p:blipFill rotWithShape="1">
          <a:blip r:embed="rId2"/>
          <a:srcRect b="74701"/>
          <a:stretch/>
        </p:blipFill>
        <p:spPr>
          <a:xfrm>
            <a:off x="-11014" y="1550116"/>
            <a:ext cx="6131878" cy="2216570"/>
          </a:xfrm>
        </p:spPr>
      </p:pic>
      <p:pic>
        <p:nvPicPr>
          <p:cNvPr id="7" name="Picture 6" descr="A screenshot of a computer screen&#10;&#10;Description automatically generated">
            <a:extLst>
              <a:ext uri="{FF2B5EF4-FFF2-40B4-BE49-F238E27FC236}">
                <a16:creationId xmlns:a16="http://schemas.microsoft.com/office/drawing/2014/main" id="{EBECC7EE-3CEE-29A0-CAF5-F788815A6E68}"/>
              </a:ext>
            </a:extLst>
          </p:cNvPr>
          <p:cNvPicPr>
            <a:picLocks noChangeAspect="1"/>
          </p:cNvPicPr>
          <p:nvPr/>
        </p:nvPicPr>
        <p:blipFill rotWithShape="1">
          <a:blip r:embed="rId3"/>
          <a:srcRect l="381" t="59759" r="-381" b="2127"/>
          <a:stretch/>
        </p:blipFill>
        <p:spPr>
          <a:xfrm>
            <a:off x="6210726" y="3970964"/>
            <a:ext cx="5981274" cy="2084639"/>
          </a:xfrm>
          <a:prstGeom prst="rect">
            <a:avLst/>
          </a:prstGeom>
        </p:spPr>
      </p:pic>
      <p:pic>
        <p:nvPicPr>
          <p:cNvPr id="8" name="Content Placeholder 4" descr="A screenshot of a computer screen&#10;&#10;Description automatically generated">
            <a:extLst>
              <a:ext uri="{FF2B5EF4-FFF2-40B4-BE49-F238E27FC236}">
                <a16:creationId xmlns:a16="http://schemas.microsoft.com/office/drawing/2014/main" id="{B8BEB53E-B5E3-9A89-EBB6-B7DB35B1EB70}"/>
              </a:ext>
            </a:extLst>
          </p:cNvPr>
          <p:cNvPicPr>
            <a:picLocks noChangeAspect="1"/>
          </p:cNvPicPr>
          <p:nvPr/>
        </p:nvPicPr>
        <p:blipFill rotWithShape="1">
          <a:blip r:embed="rId2"/>
          <a:srcRect l="-28" t="74383" r="28" b="1"/>
          <a:stretch/>
        </p:blipFill>
        <p:spPr>
          <a:xfrm>
            <a:off x="6096000" y="1550116"/>
            <a:ext cx="6055875" cy="2216570"/>
          </a:xfrm>
          <a:prstGeom prst="rect">
            <a:avLst/>
          </a:prstGeom>
        </p:spPr>
      </p:pic>
      <p:pic>
        <p:nvPicPr>
          <p:cNvPr id="9" name="Content Placeholder 4" descr="A screenshot of a computer screen&#10;&#10;Description automatically generated">
            <a:extLst>
              <a:ext uri="{FF2B5EF4-FFF2-40B4-BE49-F238E27FC236}">
                <a16:creationId xmlns:a16="http://schemas.microsoft.com/office/drawing/2014/main" id="{50D4205D-2B5C-6E84-369F-7C2FB9FBC4DA}"/>
              </a:ext>
            </a:extLst>
          </p:cNvPr>
          <p:cNvPicPr>
            <a:picLocks noChangeAspect="1"/>
          </p:cNvPicPr>
          <p:nvPr/>
        </p:nvPicPr>
        <p:blipFill rotWithShape="1">
          <a:blip r:embed="rId2"/>
          <a:srcRect t="37554" b="37576"/>
          <a:stretch/>
        </p:blipFill>
        <p:spPr>
          <a:xfrm>
            <a:off x="15070" y="3999122"/>
            <a:ext cx="5787362" cy="2056481"/>
          </a:xfrm>
          <a:prstGeom prst="rect">
            <a:avLst/>
          </a:prstGeom>
        </p:spPr>
      </p:pic>
    </p:spTree>
    <p:extLst>
      <p:ext uri="{BB962C8B-B14F-4D97-AF65-F5344CB8AC3E}">
        <p14:creationId xmlns:p14="http://schemas.microsoft.com/office/powerpoint/2010/main" val="2116559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5" name="Rectangle 294">
            <a:extLst>
              <a:ext uri="{FF2B5EF4-FFF2-40B4-BE49-F238E27FC236}">
                <a16:creationId xmlns:a16="http://schemas.microsoft.com/office/drawing/2014/main" id="{9FF4A234-29BA-4B70-BFC0-64FBB64F2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9C67262A-6EF1-49ED-B8DE-DDD3E5804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A32B14-9DE6-DD2D-059C-0E974F024096}"/>
              </a:ext>
            </a:extLst>
          </p:cNvPr>
          <p:cNvSpPr>
            <a:spLocks noGrp="1"/>
          </p:cNvSpPr>
          <p:nvPr>
            <p:ph type="title"/>
          </p:nvPr>
        </p:nvSpPr>
        <p:spPr>
          <a:xfrm>
            <a:off x="898815" y="1633061"/>
            <a:ext cx="3453722" cy="3495286"/>
          </a:xfrm>
        </p:spPr>
        <p:txBody>
          <a:bodyPr>
            <a:normAutofit/>
          </a:bodyPr>
          <a:lstStyle/>
          <a:p>
            <a:pPr algn="ctr"/>
            <a:r>
              <a:rPr lang="en-US"/>
              <a:t>Challenges and Problem solving </a:t>
            </a:r>
          </a:p>
        </p:txBody>
      </p:sp>
      <p:sp>
        <p:nvSpPr>
          <p:cNvPr id="299" name="Rectangle 298">
            <a:extLst>
              <a:ext uri="{FF2B5EF4-FFF2-40B4-BE49-F238E27FC236}">
                <a16:creationId xmlns:a16="http://schemas.microsoft.com/office/drawing/2014/main" id="{97492946-B39C-4250-B4C8-D82A25043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1035" y="880021"/>
            <a:ext cx="6498031" cy="5111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FEEC12-C328-BA6E-89C6-C1EE38899AD3}"/>
              </a:ext>
            </a:extLst>
          </p:cNvPr>
          <p:cNvSpPr>
            <a:spLocks noGrp="1"/>
          </p:cNvSpPr>
          <p:nvPr>
            <p:ph idx="1"/>
          </p:nvPr>
        </p:nvSpPr>
        <p:spPr>
          <a:xfrm>
            <a:off x="5266777" y="1474305"/>
            <a:ext cx="5660820" cy="4200861"/>
          </a:xfrm>
        </p:spPr>
        <p:txBody>
          <a:bodyPr>
            <a:normAutofit/>
          </a:bodyPr>
          <a:lstStyle/>
          <a:p>
            <a:r>
              <a:rPr lang="en-US" b="0" i="0" u="none" strike="noStrike" dirty="0">
                <a:effectLst/>
                <a:latin typeface="Söhne"/>
              </a:rPr>
              <a:t>Large dataset sizes led to extensive computation times for manifold embeddings like MDS and Iso-map.</a:t>
            </a:r>
            <a:endParaRPr lang="en-US" b="1" dirty="0">
              <a:latin typeface="Söhne"/>
            </a:endParaRPr>
          </a:p>
          <a:p>
            <a:r>
              <a:rPr lang="en-US" b="1" i="0" u="none" strike="noStrike" dirty="0">
                <a:effectLst/>
                <a:latin typeface="Söhne"/>
              </a:rPr>
              <a:t>Solution</a:t>
            </a:r>
            <a:r>
              <a:rPr lang="en-US" b="0" i="0" u="none" strike="noStrike" dirty="0">
                <a:effectLst/>
                <a:latin typeface="Söhne"/>
              </a:rPr>
              <a:t>: A smaller sample of the data was used for efficient embedding. </a:t>
            </a:r>
          </a:p>
          <a:p>
            <a:r>
              <a:rPr lang="en-US" b="0" i="0" u="none" strike="noStrike" dirty="0">
                <a:effectLst/>
                <a:latin typeface="Söhne"/>
              </a:rPr>
              <a:t>The similarity in image resolutions resulted in clusters that were not distinctly separated for some datasets.</a:t>
            </a:r>
          </a:p>
          <a:p>
            <a:endParaRPr lang="en-US" dirty="0"/>
          </a:p>
        </p:txBody>
      </p:sp>
      <p:sp>
        <p:nvSpPr>
          <p:cNvPr id="301" name="Freeform 142">
            <a:extLst>
              <a:ext uri="{FF2B5EF4-FFF2-40B4-BE49-F238E27FC236}">
                <a16:creationId xmlns:a16="http://schemas.microsoft.com/office/drawing/2014/main" id="{B30D69F3-F5DC-4D65-B4AF-733FF6D5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8174" y="66097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03" name="Group 302">
            <a:extLst>
              <a:ext uri="{FF2B5EF4-FFF2-40B4-BE49-F238E27FC236}">
                <a16:creationId xmlns:a16="http://schemas.microsoft.com/office/drawing/2014/main" id="{7C3FF339-0C9A-4139-9C80-B154CB1E68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92" y="5479237"/>
            <a:ext cx="12057048" cy="1073975"/>
            <a:chOff x="11192" y="5479237"/>
            <a:chExt cx="12057048" cy="1073975"/>
          </a:xfrm>
        </p:grpSpPr>
        <p:sp>
          <p:nvSpPr>
            <p:cNvPr id="304" name="Freeform 6">
              <a:extLst>
                <a:ext uri="{FF2B5EF4-FFF2-40B4-BE49-F238E27FC236}">
                  <a16:creationId xmlns:a16="http://schemas.microsoft.com/office/drawing/2014/main" id="{26951B5F-AC36-48AF-A319-55FE784252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327394" y="635532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5" name="Freeform 55">
              <a:extLst>
                <a:ext uri="{FF2B5EF4-FFF2-40B4-BE49-F238E27FC236}">
                  <a16:creationId xmlns:a16="http://schemas.microsoft.com/office/drawing/2014/main" id="{F49E610F-6598-471F-91DF-D5851F14A1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11390" y="553265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57">
              <a:extLst>
                <a:ext uri="{FF2B5EF4-FFF2-40B4-BE49-F238E27FC236}">
                  <a16:creationId xmlns:a16="http://schemas.microsoft.com/office/drawing/2014/main" id="{74DE0CDB-BB1F-4A69-A0A2-9C32D0B6A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84530" y="5529394"/>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7" name="Freeform 60">
              <a:extLst>
                <a:ext uri="{FF2B5EF4-FFF2-40B4-BE49-F238E27FC236}">
                  <a16:creationId xmlns:a16="http://schemas.microsoft.com/office/drawing/2014/main" id="{05BE2C0F-8AF8-4EB8-9EE8-0F65327A51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435517" y="552198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82">
              <a:extLst>
                <a:ext uri="{FF2B5EF4-FFF2-40B4-BE49-F238E27FC236}">
                  <a16:creationId xmlns:a16="http://schemas.microsoft.com/office/drawing/2014/main" id="{2A5CD3F7-632C-4582-87F6-584F870E0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95640" y="5789705"/>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9" name="Freeform 83">
              <a:extLst>
                <a:ext uri="{FF2B5EF4-FFF2-40B4-BE49-F238E27FC236}">
                  <a16:creationId xmlns:a16="http://schemas.microsoft.com/office/drawing/2014/main" id="{51D68BBB-9910-4A2E-8881-4760A930C0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65033" y="5771753"/>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89">
              <a:extLst>
                <a:ext uri="{FF2B5EF4-FFF2-40B4-BE49-F238E27FC236}">
                  <a16:creationId xmlns:a16="http://schemas.microsoft.com/office/drawing/2014/main" id="{7EC690E3-A4DE-4B8A-A186-0F3B49BC21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07845" y="5826426"/>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1" name="Freeform 105">
              <a:extLst>
                <a:ext uri="{FF2B5EF4-FFF2-40B4-BE49-F238E27FC236}">
                  <a16:creationId xmlns:a16="http://schemas.microsoft.com/office/drawing/2014/main" id="{1BB18CCD-20C3-4BE5-A6BA-9339E8AB9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376143" y="603206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07">
              <a:extLst>
                <a:ext uri="{FF2B5EF4-FFF2-40B4-BE49-F238E27FC236}">
                  <a16:creationId xmlns:a16="http://schemas.microsoft.com/office/drawing/2014/main" id="{BED0B41F-67D3-4AD8-9A8A-DA5DD871AB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88139" y="6055729"/>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3" name="Freeform 109">
              <a:extLst>
                <a:ext uri="{FF2B5EF4-FFF2-40B4-BE49-F238E27FC236}">
                  <a16:creationId xmlns:a16="http://schemas.microsoft.com/office/drawing/2014/main" id="{BC7AB75D-8130-4CC6-96B3-BAD26C3747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655287" y="6058995"/>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A4118456-1C3E-447C-81DD-1F013BF5E3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937087" y="6071235"/>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5" name="Freeform 132">
              <a:extLst>
                <a:ext uri="{FF2B5EF4-FFF2-40B4-BE49-F238E27FC236}">
                  <a16:creationId xmlns:a16="http://schemas.microsoft.com/office/drawing/2014/main" id="{9C6D6B04-EC5A-4149-A53B-C73E976931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522245" y="634860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34">
              <a:extLst>
                <a:ext uri="{FF2B5EF4-FFF2-40B4-BE49-F238E27FC236}">
                  <a16:creationId xmlns:a16="http://schemas.microsoft.com/office/drawing/2014/main" id="{813095FE-556E-4A61-9BF3-732D492805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284869" y="6310329"/>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Freeform 141">
              <a:extLst>
                <a:ext uri="{FF2B5EF4-FFF2-40B4-BE49-F238E27FC236}">
                  <a16:creationId xmlns:a16="http://schemas.microsoft.com/office/drawing/2014/main" id="{21793E62-B549-4243-B8FA-B143D6B4AE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793296" y="6312998"/>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91">
              <a:extLst>
                <a:ext uri="{FF2B5EF4-FFF2-40B4-BE49-F238E27FC236}">
                  <a16:creationId xmlns:a16="http://schemas.microsoft.com/office/drawing/2014/main" id="{43ADD9DB-48ED-4A8C-9A75-0E93AB479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610793" y="607003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9" name="Freeform 92">
              <a:extLst>
                <a:ext uri="{FF2B5EF4-FFF2-40B4-BE49-F238E27FC236}">
                  <a16:creationId xmlns:a16="http://schemas.microsoft.com/office/drawing/2014/main" id="{E7C72DF4-E774-4605-971D-0840BD069C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32685" y="606930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93">
              <a:extLst>
                <a:ext uri="{FF2B5EF4-FFF2-40B4-BE49-F238E27FC236}">
                  <a16:creationId xmlns:a16="http://schemas.microsoft.com/office/drawing/2014/main" id="{23BFA407-416B-4086-A635-1FB860F0E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86396" y="6078286"/>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1" name="Freeform 94">
              <a:extLst>
                <a:ext uri="{FF2B5EF4-FFF2-40B4-BE49-F238E27FC236}">
                  <a16:creationId xmlns:a16="http://schemas.microsoft.com/office/drawing/2014/main" id="{7C8F4B70-75FD-4457-A219-00E8F9862E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987068" y="6106031"/>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5">
              <a:extLst>
                <a:ext uri="{FF2B5EF4-FFF2-40B4-BE49-F238E27FC236}">
                  <a16:creationId xmlns:a16="http://schemas.microsoft.com/office/drawing/2014/main" id="{8B19E2D0-7290-4EC0-AB6B-7F7AD87BDE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19459" y="61084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3" name="Freeform 96">
              <a:extLst>
                <a:ext uri="{FF2B5EF4-FFF2-40B4-BE49-F238E27FC236}">
                  <a16:creationId xmlns:a16="http://schemas.microsoft.com/office/drawing/2014/main" id="{A19B4676-7AC8-4F42-A34D-1A39433EE8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71808" y="6115007"/>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97">
              <a:extLst>
                <a:ext uri="{FF2B5EF4-FFF2-40B4-BE49-F238E27FC236}">
                  <a16:creationId xmlns:a16="http://schemas.microsoft.com/office/drawing/2014/main" id="{8B7FE908-80E4-483B-A777-C7B4EC4787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534717" y="6117455"/>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5" name="Freeform 98">
              <a:extLst>
                <a:ext uri="{FF2B5EF4-FFF2-40B4-BE49-F238E27FC236}">
                  <a16:creationId xmlns:a16="http://schemas.microsoft.com/office/drawing/2014/main" id="{2681A8C9-F444-4E8C-B844-9F7949428C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095661" y="6117455"/>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99">
              <a:extLst>
                <a:ext uri="{FF2B5EF4-FFF2-40B4-BE49-F238E27FC236}">
                  <a16:creationId xmlns:a16="http://schemas.microsoft.com/office/drawing/2014/main" id="{D20ADAA4-D2A2-4685-98BF-248A08AE1C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6" y="6117453"/>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7" name="Freeform 100">
              <a:extLst>
                <a:ext uri="{FF2B5EF4-FFF2-40B4-BE49-F238E27FC236}">
                  <a16:creationId xmlns:a16="http://schemas.microsoft.com/office/drawing/2014/main" id="{341DD6EA-CF88-4A3C-BAEE-501042763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469623" y="6117454"/>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01">
              <a:extLst>
                <a:ext uri="{FF2B5EF4-FFF2-40B4-BE49-F238E27FC236}">
                  <a16:creationId xmlns:a16="http://schemas.microsoft.com/office/drawing/2014/main" id="{3D241D69-1838-4786-A9A3-E92867ABF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262664" y="6123984"/>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9" name="Freeform 102">
              <a:extLst>
                <a:ext uri="{FF2B5EF4-FFF2-40B4-BE49-F238E27FC236}">
                  <a16:creationId xmlns:a16="http://schemas.microsoft.com/office/drawing/2014/main" id="{7A7396BB-7045-4151-AACC-8B8AF1ABD9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01721" y="612724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103">
              <a:extLst>
                <a:ext uri="{FF2B5EF4-FFF2-40B4-BE49-F238E27FC236}">
                  <a16:creationId xmlns:a16="http://schemas.microsoft.com/office/drawing/2014/main" id="{83B1DF51-D55B-4AE2-A489-6922F6959B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19919" y="613295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1" name="Freeform 104">
              <a:extLst>
                <a:ext uri="{FF2B5EF4-FFF2-40B4-BE49-F238E27FC236}">
                  <a16:creationId xmlns:a16="http://schemas.microsoft.com/office/drawing/2014/main" id="{E41D6AEB-5E2A-4A68-9632-4AE137F1F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1004466" y="6132959"/>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113">
              <a:extLst>
                <a:ext uri="{FF2B5EF4-FFF2-40B4-BE49-F238E27FC236}">
                  <a16:creationId xmlns:a16="http://schemas.microsoft.com/office/drawing/2014/main" id="{BA517482-AC50-4901-A826-FBA4B1FCBA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13586" y="617865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3" name="Freeform 114">
              <a:extLst>
                <a:ext uri="{FF2B5EF4-FFF2-40B4-BE49-F238E27FC236}">
                  <a16:creationId xmlns:a16="http://schemas.microsoft.com/office/drawing/2014/main" id="{2A95EDEC-E641-4466-9ADD-86C263F3B4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850675" y="617865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5">
              <a:extLst>
                <a:ext uri="{FF2B5EF4-FFF2-40B4-BE49-F238E27FC236}">
                  <a16:creationId xmlns:a16="http://schemas.microsoft.com/office/drawing/2014/main" id="{330903BB-74EF-422B-A451-76F6988AC9D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87821" y="618436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5" name="Freeform 117">
              <a:extLst>
                <a:ext uri="{FF2B5EF4-FFF2-40B4-BE49-F238E27FC236}">
                  <a16:creationId xmlns:a16="http://schemas.microsoft.com/office/drawing/2014/main" id="{24CE6A5E-8D30-4EA3-BC99-FFDDD534E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1700" y="619661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118">
              <a:extLst>
                <a:ext uri="{FF2B5EF4-FFF2-40B4-BE49-F238E27FC236}">
                  <a16:creationId xmlns:a16="http://schemas.microsoft.com/office/drawing/2014/main" id="{9DA5CEEA-CCF3-470C-9F26-89B2E06916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19987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7" name="Freeform 119">
              <a:extLst>
                <a:ext uri="{FF2B5EF4-FFF2-40B4-BE49-F238E27FC236}">
                  <a16:creationId xmlns:a16="http://schemas.microsoft.com/office/drawing/2014/main" id="{99C33A0E-8550-4F20-BDDC-C85558B2E4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49502" y="618763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38" name="Freeform 120">
              <a:extLst>
                <a:ext uri="{FF2B5EF4-FFF2-40B4-BE49-F238E27FC236}">
                  <a16:creationId xmlns:a16="http://schemas.microsoft.com/office/drawing/2014/main" id="{08AB78FF-9221-4AC7-B053-CBFD5EC5E8B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521908" y="63655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9" name="Freeform 121">
              <a:extLst>
                <a:ext uri="{FF2B5EF4-FFF2-40B4-BE49-F238E27FC236}">
                  <a16:creationId xmlns:a16="http://schemas.microsoft.com/office/drawing/2014/main" id="{D78AC1AB-3499-4D82-9A7A-D2991E6CD7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729270" y="637205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25">
              <a:extLst>
                <a:ext uri="{FF2B5EF4-FFF2-40B4-BE49-F238E27FC236}">
                  <a16:creationId xmlns:a16="http://schemas.microsoft.com/office/drawing/2014/main" id="{59E3CCFE-3C59-4B4D-A526-1DF92E8894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926858" y="6375726"/>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1" name="Freeform 126">
              <a:extLst>
                <a:ext uri="{FF2B5EF4-FFF2-40B4-BE49-F238E27FC236}">
                  <a16:creationId xmlns:a16="http://schemas.microsoft.com/office/drawing/2014/main" id="{53464886-46EA-497B-9720-6F6857F6A6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073104" y="6395720"/>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127">
              <a:extLst>
                <a:ext uri="{FF2B5EF4-FFF2-40B4-BE49-F238E27FC236}">
                  <a16:creationId xmlns:a16="http://schemas.microsoft.com/office/drawing/2014/main" id="{7A5A5F60-422F-473E-9599-2EFA5B2AE1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9112498" y="6395719"/>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3" name="Freeform 128">
              <a:extLst>
                <a:ext uri="{FF2B5EF4-FFF2-40B4-BE49-F238E27FC236}">
                  <a16:creationId xmlns:a16="http://schemas.microsoft.com/office/drawing/2014/main" id="{F39522BC-A79E-4F47-8082-198FBEA11E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591511" y="6398982"/>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129">
              <a:extLst>
                <a:ext uri="{FF2B5EF4-FFF2-40B4-BE49-F238E27FC236}">
                  <a16:creationId xmlns:a16="http://schemas.microsoft.com/office/drawing/2014/main" id="{9D335F47-2A7F-4268-8DD0-80CDB1470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626878" y="6398982"/>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5" name="Freeform 133">
              <a:extLst>
                <a:ext uri="{FF2B5EF4-FFF2-40B4-BE49-F238E27FC236}">
                  <a16:creationId xmlns:a16="http://schemas.microsoft.com/office/drawing/2014/main" id="{783022F1-11AE-45F8-B3C3-E7C3FACF3D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830697" y="6407960"/>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136">
              <a:extLst>
                <a:ext uri="{FF2B5EF4-FFF2-40B4-BE49-F238E27FC236}">
                  <a16:creationId xmlns:a16="http://schemas.microsoft.com/office/drawing/2014/main" id="{C3BE7C45-A2E8-42A0-87FE-EDFBC1D52D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741599" y="6420199"/>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7" name="Freeform 137">
              <a:extLst>
                <a:ext uri="{FF2B5EF4-FFF2-40B4-BE49-F238E27FC236}">
                  <a16:creationId xmlns:a16="http://schemas.microsoft.com/office/drawing/2014/main" id="{0FBF3533-1FB0-420E-844F-94A37EE1CB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079229" y="642346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38">
              <a:extLst>
                <a:ext uri="{FF2B5EF4-FFF2-40B4-BE49-F238E27FC236}">
                  <a16:creationId xmlns:a16="http://schemas.microsoft.com/office/drawing/2014/main" id="{1CCB36DC-B5BF-46A0-A742-E9B5DC245B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341533" y="6425913"/>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9" name="Freeform 139">
              <a:extLst>
                <a:ext uri="{FF2B5EF4-FFF2-40B4-BE49-F238E27FC236}">
                  <a16:creationId xmlns:a16="http://schemas.microsoft.com/office/drawing/2014/main" id="{E454EFCE-AA31-4C57-979D-FF28DF95B80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806692" y="6432440"/>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140">
              <a:extLst>
                <a:ext uri="{FF2B5EF4-FFF2-40B4-BE49-F238E27FC236}">
                  <a16:creationId xmlns:a16="http://schemas.microsoft.com/office/drawing/2014/main" id="{34821773-2B56-4CA4-923A-DFCFA76B55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10342498" y="6435704"/>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1" name="Freeform 142">
              <a:extLst>
                <a:ext uri="{FF2B5EF4-FFF2-40B4-BE49-F238E27FC236}">
                  <a16:creationId xmlns:a16="http://schemas.microsoft.com/office/drawing/2014/main" id="{B2A8D553-3CE0-48ED-ABA4-B1CA42EC43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8705749" y="6462633"/>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43">
              <a:extLst>
                <a:ext uri="{FF2B5EF4-FFF2-40B4-BE49-F238E27FC236}">
                  <a16:creationId xmlns:a16="http://schemas.microsoft.com/office/drawing/2014/main" id="{AD6A1162-54E5-4A41-8F41-F2BF3A37EB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490088" y="6418187"/>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3" name="Freeform 144">
              <a:extLst>
                <a:ext uri="{FF2B5EF4-FFF2-40B4-BE49-F238E27FC236}">
                  <a16:creationId xmlns:a16="http://schemas.microsoft.com/office/drawing/2014/main" id="{13309420-D249-4ED4-AA5D-2975B4877A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271930" y="6462633"/>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45">
              <a:extLst>
                <a:ext uri="{FF2B5EF4-FFF2-40B4-BE49-F238E27FC236}">
                  <a16:creationId xmlns:a16="http://schemas.microsoft.com/office/drawing/2014/main" id="{A23E00F9-EAE7-4D6B-A0B2-067A1FE496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7082289" y="646834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5" name="Freeform 8">
              <a:extLst>
                <a:ext uri="{FF2B5EF4-FFF2-40B4-BE49-F238E27FC236}">
                  <a16:creationId xmlns:a16="http://schemas.microsoft.com/office/drawing/2014/main" id="{8D5F0F75-672C-4716-AAC5-D39F2B937B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flipH="1">
              <a:off x="6617051" y="642632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6">
              <a:extLst>
                <a:ext uri="{FF2B5EF4-FFF2-40B4-BE49-F238E27FC236}">
                  <a16:creationId xmlns:a16="http://schemas.microsoft.com/office/drawing/2014/main" id="{349E3A15-73B7-4F07-A44E-7B75BF601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73610" y="6350050"/>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7" name="Freeform 43">
              <a:extLst>
                <a:ext uri="{FF2B5EF4-FFF2-40B4-BE49-F238E27FC236}">
                  <a16:creationId xmlns:a16="http://schemas.microsoft.com/office/drawing/2014/main" id="{B460F882-3C95-44B1-AB26-6759DD5975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2535" y="547923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51">
              <a:extLst>
                <a:ext uri="{FF2B5EF4-FFF2-40B4-BE49-F238E27FC236}">
                  <a16:creationId xmlns:a16="http://schemas.microsoft.com/office/drawing/2014/main" id="{3AEE145B-46F9-445A-9E7E-716173BCFA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8881" y="5512695"/>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9" name="Freeform 52">
              <a:extLst>
                <a:ext uri="{FF2B5EF4-FFF2-40B4-BE49-F238E27FC236}">
                  <a16:creationId xmlns:a16="http://schemas.microsoft.com/office/drawing/2014/main" id="{C559D3E2-0DBC-4547-BC00-60A83E47A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8190" y="5518405"/>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53">
              <a:extLst>
                <a:ext uri="{FF2B5EF4-FFF2-40B4-BE49-F238E27FC236}">
                  <a16:creationId xmlns:a16="http://schemas.microsoft.com/office/drawing/2014/main" id="{F3E7B8C7-7DC7-468C-91CC-824961A28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55739" y="5524118"/>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1" name="Freeform 54">
              <a:extLst>
                <a:ext uri="{FF2B5EF4-FFF2-40B4-BE49-F238E27FC236}">
                  <a16:creationId xmlns:a16="http://schemas.microsoft.com/office/drawing/2014/main" id="{9D2B31BB-A3AC-4292-B4E5-BC5F52749C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674" y="5521671"/>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55">
              <a:extLst>
                <a:ext uri="{FF2B5EF4-FFF2-40B4-BE49-F238E27FC236}">
                  <a16:creationId xmlns:a16="http://schemas.microsoft.com/office/drawing/2014/main" id="{32DB1E7E-4833-41CC-AC87-6BAEAFE9C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8671" y="552738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3" name="Freeform 56">
              <a:extLst>
                <a:ext uri="{FF2B5EF4-FFF2-40B4-BE49-F238E27FC236}">
                  <a16:creationId xmlns:a16="http://schemas.microsoft.com/office/drawing/2014/main" id="{1B674A26-49C7-4604-95D1-894A5AD1B0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91669" y="5527383"/>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57">
              <a:extLst>
                <a:ext uri="{FF2B5EF4-FFF2-40B4-BE49-F238E27FC236}">
                  <a16:creationId xmlns:a16="http://schemas.microsoft.com/office/drawing/2014/main" id="{7D981404-4D96-4A9E-BD2F-2B1C82E9FB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75783" y="5524118"/>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5" name="Freeform 59">
              <a:extLst>
                <a:ext uri="{FF2B5EF4-FFF2-40B4-BE49-F238E27FC236}">
                  <a16:creationId xmlns:a16="http://schemas.microsoft.com/office/drawing/2014/main" id="{5C545757-0463-4AF1-9BB2-6865E44FFE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259" y="5527905"/>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60">
              <a:extLst>
                <a:ext uri="{FF2B5EF4-FFF2-40B4-BE49-F238E27FC236}">
                  <a16:creationId xmlns:a16="http://schemas.microsoft.com/office/drawing/2014/main" id="{00459AAE-3011-4F89-8A4E-613D2A733F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8210" y="5566552"/>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7" name="Freeform 61">
              <a:extLst>
                <a:ext uri="{FF2B5EF4-FFF2-40B4-BE49-F238E27FC236}">
                  <a16:creationId xmlns:a16="http://schemas.microsoft.com/office/drawing/2014/main" id="{8C4AD92E-B314-45C4-80D2-85C7334AB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44565" y="5582057"/>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78">
              <a:extLst>
                <a:ext uri="{FF2B5EF4-FFF2-40B4-BE49-F238E27FC236}">
                  <a16:creationId xmlns:a16="http://schemas.microsoft.com/office/drawing/2014/main" id="{0EE8973D-C3A8-4492-8BF8-E1BD5214D7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4600" y="576974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9" name="Freeform 79">
              <a:extLst>
                <a:ext uri="{FF2B5EF4-FFF2-40B4-BE49-F238E27FC236}">
                  <a16:creationId xmlns:a16="http://schemas.microsoft.com/office/drawing/2014/main" id="{940E1ED8-E032-4984-86EB-711F132CDD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4752" y="577219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80">
              <a:extLst>
                <a:ext uri="{FF2B5EF4-FFF2-40B4-BE49-F238E27FC236}">
                  <a16:creationId xmlns:a16="http://schemas.microsoft.com/office/drawing/2014/main" id="{1E148223-D795-405C-B94F-5CD18996EA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0471" y="57787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1" name="Freeform 81">
              <a:extLst>
                <a:ext uri="{FF2B5EF4-FFF2-40B4-BE49-F238E27FC236}">
                  <a16:creationId xmlns:a16="http://schemas.microsoft.com/office/drawing/2014/main" id="{20A65903-767B-4F42-9D6D-CBEF7B55D8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27791" y="5775453"/>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82">
              <a:extLst>
                <a:ext uri="{FF2B5EF4-FFF2-40B4-BE49-F238E27FC236}">
                  <a16:creationId xmlns:a16="http://schemas.microsoft.com/office/drawing/2014/main" id="{CFF03BAF-5274-4D27-873A-CA3947FADB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0932" y="5784429"/>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3" name="Freeform 83">
              <a:extLst>
                <a:ext uri="{FF2B5EF4-FFF2-40B4-BE49-F238E27FC236}">
                  <a16:creationId xmlns:a16="http://schemas.microsoft.com/office/drawing/2014/main" id="{39912D23-7400-475C-B7BC-051E37895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28881" y="5766477"/>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84">
              <a:extLst>
                <a:ext uri="{FF2B5EF4-FFF2-40B4-BE49-F238E27FC236}">
                  <a16:creationId xmlns:a16="http://schemas.microsoft.com/office/drawing/2014/main" id="{53EA24FB-6C37-4094-89BE-BC9F277FC0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4960" y="579014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5" name="Freeform 86">
              <a:extLst>
                <a:ext uri="{FF2B5EF4-FFF2-40B4-BE49-F238E27FC236}">
                  <a16:creationId xmlns:a16="http://schemas.microsoft.com/office/drawing/2014/main" id="{090DA882-3E5F-47E2-A901-ED33177FB5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92" y="57679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89">
              <a:extLst>
                <a:ext uri="{FF2B5EF4-FFF2-40B4-BE49-F238E27FC236}">
                  <a16:creationId xmlns:a16="http://schemas.microsoft.com/office/drawing/2014/main" id="{13DAF9D2-C10F-4FA0-8AAA-EF033FD234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82525" y="582115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7" name="Freeform 90">
              <a:extLst>
                <a:ext uri="{FF2B5EF4-FFF2-40B4-BE49-F238E27FC236}">
                  <a16:creationId xmlns:a16="http://schemas.microsoft.com/office/drawing/2014/main" id="{1DCE6699-4F41-4E6C-B4B4-116F564515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9428" y="5851342"/>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05">
              <a:extLst>
                <a:ext uri="{FF2B5EF4-FFF2-40B4-BE49-F238E27FC236}">
                  <a16:creationId xmlns:a16="http://schemas.microsoft.com/office/drawing/2014/main" id="{0D5DA8DB-8A13-4D6E-9F40-E24A7F8F7E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08023" y="6026789"/>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9" name="Freeform 106">
              <a:extLst>
                <a:ext uri="{FF2B5EF4-FFF2-40B4-BE49-F238E27FC236}">
                  <a16:creationId xmlns:a16="http://schemas.microsoft.com/office/drawing/2014/main" id="{00E93E64-19B4-465D-85DE-FD45DFAD53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0286" y="603821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07">
              <a:extLst>
                <a:ext uri="{FF2B5EF4-FFF2-40B4-BE49-F238E27FC236}">
                  <a16:creationId xmlns:a16="http://schemas.microsoft.com/office/drawing/2014/main" id="{9E00DA49-033D-45D2-8D7C-0DE5BC6EAB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082735" y="60504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1" name="Freeform 108">
              <a:extLst>
                <a:ext uri="{FF2B5EF4-FFF2-40B4-BE49-F238E27FC236}">
                  <a16:creationId xmlns:a16="http://schemas.microsoft.com/office/drawing/2014/main" id="{C9BB8FB7-501F-4EF7-811C-DFC36C6971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33512" y="6050453"/>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09">
              <a:extLst>
                <a:ext uri="{FF2B5EF4-FFF2-40B4-BE49-F238E27FC236}">
                  <a16:creationId xmlns:a16="http://schemas.microsoft.com/office/drawing/2014/main" id="{70F631DA-C640-4FC1-A59E-F133F83BAA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15587" y="6053719"/>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3" name="Freeform 110">
              <a:extLst>
                <a:ext uri="{FF2B5EF4-FFF2-40B4-BE49-F238E27FC236}">
                  <a16:creationId xmlns:a16="http://schemas.microsoft.com/office/drawing/2014/main" id="{C0C246D6-738C-4854-BDD0-6669E99D6E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6714" y="6053700"/>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11">
              <a:extLst>
                <a:ext uri="{FF2B5EF4-FFF2-40B4-BE49-F238E27FC236}">
                  <a16:creationId xmlns:a16="http://schemas.microsoft.com/office/drawing/2014/main" id="{2B88D097-4630-4514-BD1C-D1FC57D059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56827" y="6065959"/>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5" name="Freeform 112">
              <a:extLst>
                <a:ext uri="{FF2B5EF4-FFF2-40B4-BE49-F238E27FC236}">
                  <a16:creationId xmlns:a16="http://schemas.microsoft.com/office/drawing/2014/main" id="{895172E5-4D7B-4E9E-9DC0-7AC40AFE27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1963" y="606595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22">
              <a:extLst>
                <a:ext uri="{FF2B5EF4-FFF2-40B4-BE49-F238E27FC236}">
                  <a16:creationId xmlns:a16="http://schemas.microsoft.com/office/drawing/2014/main" id="{E16BE8D6-8745-46D3-BB8C-7D9F905F24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63305" y="6298524"/>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7" name="Freeform 123">
              <a:extLst>
                <a:ext uri="{FF2B5EF4-FFF2-40B4-BE49-F238E27FC236}">
                  <a16:creationId xmlns:a16="http://schemas.microsoft.com/office/drawing/2014/main" id="{B21B0D38-9A6B-4C03-9C68-BFCDD0CE34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120" y="6277308"/>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30">
              <a:extLst>
                <a:ext uri="{FF2B5EF4-FFF2-40B4-BE49-F238E27FC236}">
                  <a16:creationId xmlns:a16="http://schemas.microsoft.com/office/drawing/2014/main" id="{BD88B61E-A1B6-4C3F-9CDA-F14697C394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06243" y="6277308"/>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9" name="Freeform 132">
              <a:extLst>
                <a:ext uri="{FF2B5EF4-FFF2-40B4-BE49-F238E27FC236}">
                  <a16:creationId xmlns:a16="http://schemas.microsoft.com/office/drawing/2014/main" id="{7F412678-E91D-445B-B569-92A65FE4F2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758397" y="6307501"/>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34">
              <a:extLst>
                <a:ext uri="{FF2B5EF4-FFF2-40B4-BE49-F238E27FC236}">
                  <a16:creationId xmlns:a16="http://schemas.microsoft.com/office/drawing/2014/main" id="{D5C03A86-E86B-4343-BE21-5E5D4DF2F2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16135" y="6305053"/>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1" name="Freeform 135">
              <a:extLst>
                <a:ext uri="{FF2B5EF4-FFF2-40B4-BE49-F238E27FC236}">
                  <a16:creationId xmlns:a16="http://schemas.microsoft.com/office/drawing/2014/main" id="{7E23784D-2CA3-4407-A29D-F04954A44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65185" y="6314931"/>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41">
              <a:extLst>
                <a:ext uri="{FF2B5EF4-FFF2-40B4-BE49-F238E27FC236}">
                  <a16:creationId xmlns:a16="http://schemas.microsoft.com/office/drawing/2014/main" id="{9B6ED33F-264E-4FE0-BB23-5923775E24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1625" y="633198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3" name="Freeform 32">
              <a:extLst>
                <a:ext uri="{FF2B5EF4-FFF2-40B4-BE49-F238E27FC236}">
                  <a16:creationId xmlns:a16="http://schemas.microsoft.com/office/drawing/2014/main" id="{CE917B1B-8131-4DE5-AD2C-71A079AA47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3161" y="5553203"/>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37">
              <a:extLst>
                <a:ext uri="{FF2B5EF4-FFF2-40B4-BE49-F238E27FC236}">
                  <a16:creationId xmlns:a16="http://schemas.microsoft.com/office/drawing/2014/main" id="{5E8CF6E6-E598-4397-91BA-6C2A426A84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9595" y="5546674"/>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5" name="Freeform 40">
              <a:extLst>
                <a:ext uri="{FF2B5EF4-FFF2-40B4-BE49-F238E27FC236}">
                  <a16:creationId xmlns:a16="http://schemas.microsoft.com/office/drawing/2014/main" id="{4B4D2234-D9B8-4F69-A88F-BAC7242940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97773" y="556217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44">
              <a:extLst>
                <a:ext uri="{FF2B5EF4-FFF2-40B4-BE49-F238E27FC236}">
                  <a16:creationId xmlns:a16="http://schemas.microsoft.com/office/drawing/2014/main" id="{FAC6F190-5E32-4356-8ACA-C8D84EBD794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848018" y="557686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7" name="Freeform 46">
              <a:extLst>
                <a:ext uri="{FF2B5EF4-FFF2-40B4-BE49-F238E27FC236}">
                  <a16:creationId xmlns:a16="http://schemas.microsoft.com/office/drawing/2014/main" id="{05549845-8416-4013-9839-D79CB20AB6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37038" y="5556465"/>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47">
              <a:extLst>
                <a:ext uri="{FF2B5EF4-FFF2-40B4-BE49-F238E27FC236}">
                  <a16:creationId xmlns:a16="http://schemas.microsoft.com/office/drawing/2014/main" id="{467A23A5-6422-47E9-9190-43A9501C87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41065" y="5586660"/>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9" name="Freeform 48">
              <a:extLst>
                <a:ext uri="{FF2B5EF4-FFF2-40B4-BE49-F238E27FC236}">
                  <a16:creationId xmlns:a16="http://schemas.microsoft.com/office/drawing/2014/main" id="{AA5E43AB-DA6B-477B-94EF-BF73ACCE3E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5091" y="5598084"/>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62">
              <a:extLst>
                <a:ext uri="{FF2B5EF4-FFF2-40B4-BE49-F238E27FC236}">
                  <a16:creationId xmlns:a16="http://schemas.microsoft.com/office/drawing/2014/main" id="{90CBC3ED-5170-4805-987F-F3964917F0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762801" y="5801274"/>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1" name="Freeform 63">
              <a:extLst>
                <a:ext uri="{FF2B5EF4-FFF2-40B4-BE49-F238E27FC236}">
                  <a16:creationId xmlns:a16="http://schemas.microsoft.com/office/drawing/2014/main" id="{C14C5E5E-6018-4BB4-8238-A6B217328EB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940515" y="5780056"/>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64">
              <a:extLst>
                <a:ext uri="{FF2B5EF4-FFF2-40B4-BE49-F238E27FC236}">
                  <a16:creationId xmlns:a16="http://schemas.microsoft.com/office/drawing/2014/main" id="{A1D002AF-6CBB-4688-B6CC-623D057EAA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13787" y="5815963"/>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3" name="Freeform 65">
              <a:extLst>
                <a:ext uri="{FF2B5EF4-FFF2-40B4-BE49-F238E27FC236}">
                  <a16:creationId xmlns:a16="http://schemas.microsoft.com/office/drawing/2014/main" id="{A3BCCB11-25A2-4C56-96AC-E8B384E20D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55168" y="5833915"/>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68">
              <a:extLst>
                <a:ext uri="{FF2B5EF4-FFF2-40B4-BE49-F238E27FC236}">
                  <a16:creationId xmlns:a16="http://schemas.microsoft.com/office/drawing/2014/main" id="{48470416-A7F5-4041-B3E7-BF525DD8B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5819226"/>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5" name="Freeform 75">
              <a:extLst>
                <a:ext uri="{FF2B5EF4-FFF2-40B4-BE49-F238E27FC236}">
                  <a16:creationId xmlns:a16="http://schemas.microsoft.com/office/drawing/2014/main" id="{6763146B-0E01-4BC3-A3E6-5736905584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67433" y="5780057"/>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77">
              <a:extLst>
                <a:ext uri="{FF2B5EF4-FFF2-40B4-BE49-F238E27FC236}">
                  <a16:creationId xmlns:a16="http://schemas.microsoft.com/office/drawing/2014/main" id="{C324338F-04C1-419D-90C1-D83AA1B763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18564" y="5864923"/>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7" name="Freeform 91">
              <a:extLst>
                <a:ext uri="{FF2B5EF4-FFF2-40B4-BE49-F238E27FC236}">
                  <a16:creationId xmlns:a16="http://schemas.microsoft.com/office/drawing/2014/main" id="{77835AED-A441-4532-AF89-B3FF7CFD55A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595527" y="6064758"/>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92">
              <a:extLst>
                <a:ext uri="{FF2B5EF4-FFF2-40B4-BE49-F238E27FC236}">
                  <a16:creationId xmlns:a16="http://schemas.microsoft.com/office/drawing/2014/main" id="{F2B6F66E-9B92-42DA-9FA1-35F0ECE1AB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1481" y="60640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9" name="Freeform 93">
              <a:extLst>
                <a:ext uri="{FF2B5EF4-FFF2-40B4-BE49-F238E27FC236}">
                  <a16:creationId xmlns:a16="http://schemas.microsoft.com/office/drawing/2014/main" id="{AB5426E1-AAC8-413F-8343-E690D35765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11063" y="607301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94">
              <a:extLst>
                <a:ext uri="{FF2B5EF4-FFF2-40B4-BE49-F238E27FC236}">
                  <a16:creationId xmlns:a16="http://schemas.microsoft.com/office/drawing/2014/main" id="{6EDE8D39-527D-48EC-A60E-822896A700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99758" y="6100755"/>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1" name="Freeform 95">
              <a:extLst>
                <a:ext uri="{FF2B5EF4-FFF2-40B4-BE49-F238E27FC236}">
                  <a16:creationId xmlns:a16="http://schemas.microsoft.com/office/drawing/2014/main" id="{63CA0069-4DAE-4E19-9375-30664E1367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87749" y="6103203"/>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96">
              <a:extLst>
                <a:ext uri="{FF2B5EF4-FFF2-40B4-BE49-F238E27FC236}">
                  <a16:creationId xmlns:a16="http://schemas.microsoft.com/office/drawing/2014/main" id="{EE4F3DAA-A482-4317-AC07-D9EACF4ABD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06156" y="6109731"/>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3" name="Freeform 97">
              <a:extLst>
                <a:ext uri="{FF2B5EF4-FFF2-40B4-BE49-F238E27FC236}">
                  <a16:creationId xmlns:a16="http://schemas.microsoft.com/office/drawing/2014/main" id="{C4558B65-3D1B-4341-9469-54BDB407DA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99824" y="6112179"/>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98">
              <a:extLst>
                <a:ext uri="{FF2B5EF4-FFF2-40B4-BE49-F238E27FC236}">
                  <a16:creationId xmlns:a16="http://schemas.microsoft.com/office/drawing/2014/main" id="{8A11C831-3A34-41C8-BF81-577F36D3BF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81416" y="611217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5" name="Freeform 99">
              <a:extLst>
                <a:ext uri="{FF2B5EF4-FFF2-40B4-BE49-F238E27FC236}">
                  <a16:creationId xmlns:a16="http://schemas.microsoft.com/office/drawing/2014/main" id="{3BAA8579-0187-4116-9506-0798BD48BE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74601" y="611217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00">
              <a:extLst>
                <a:ext uri="{FF2B5EF4-FFF2-40B4-BE49-F238E27FC236}">
                  <a16:creationId xmlns:a16="http://schemas.microsoft.com/office/drawing/2014/main" id="{B66832E9-B0E5-4132-99E9-2286FE26CB3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726949" y="6112178"/>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7" name="Freeform 101">
              <a:extLst>
                <a:ext uri="{FF2B5EF4-FFF2-40B4-BE49-F238E27FC236}">
                  <a16:creationId xmlns:a16="http://schemas.microsoft.com/office/drawing/2014/main" id="{1F5F17DC-C7BC-4D44-BFD1-1D5002D67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924162" y="6118708"/>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102">
              <a:extLst>
                <a:ext uri="{FF2B5EF4-FFF2-40B4-BE49-F238E27FC236}">
                  <a16:creationId xmlns:a16="http://schemas.microsoft.com/office/drawing/2014/main" id="{AAD24A6B-1C15-45BF-A44D-C5DCFDF7C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01940" y="612197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9" name="Freeform 103">
              <a:extLst>
                <a:ext uri="{FF2B5EF4-FFF2-40B4-BE49-F238E27FC236}">
                  <a16:creationId xmlns:a16="http://schemas.microsoft.com/office/drawing/2014/main" id="{B2B7773D-7624-4799-8DC2-2125C7B588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764247" y="612768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04">
              <a:extLst>
                <a:ext uri="{FF2B5EF4-FFF2-40B4-BE49-F238E27FC236}">
                  <a16:creationId xmlns:a16="http://schemas.microsoft.com/office/drawing/2014/main" id="{43BDB876-DF8F-473C-94AD-3B85C7D0D0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313513" y="6127683"/>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1" name="Freeform 113">
              <a:extLst>
                <a:ext uri="{FF2B5EF4-FFF2-40B4-BE49-F238E27FC236}">
                  <a16:creationId xmlns:a16="http://schemas.microsoft.com/office/drawing/2014/main" id="{E7BAEA9F-0A15-4A6A-9DE3-17E52616DF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01734" y="6173380"/>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14">
              <a:extLst>
                <a:ext uri="{FF2B5EF4-FFF2-40B4-BE49-F238E27FC236}">
                  <a16:creationId xmlns:a16="http://schemas.microsoft.com/office/drawing/2014/main" id="{F44C7BB7-3BF8-4B57-8300-B074761B6F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8188" y="617338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3" name="Freeform 115">
              <a:extLst>
                <a:ext uri="{FF2B5EF4-FFF2-40B4-BE49-F238E27FC236}">
                  <a16:creationId xmlns:a16="http://schemas.microsoft.com/office/drawing/2014/main" id="{5C9E2587-EA6E-4862-835F-7E8AC5DFC8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31042" y="617909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17">
              <a:extLst>
                <a:ext uri="{FF2B5EF4-FFF2-40B4-BE49-F238E27FC236}">
                  <a16:creationId xmlns:a16="http://schemas.microsoft.com/office/drawing/2014/main" id="{9FDF4C88-B02F-4199-9B67-75901180BF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26279" y="6191334"/>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5" name="Freeform 118">
              <a:extLst>
                <a:ext uri="{FF2B5EF4-FFF2-40B4-BE49-F238E27FC236}">
                  <a16:creationId xmlns:a16="http://schemas.microsoft.com/office/drawing/2014/main" id="{5640818D-9BF5-4056-A10A-B26AE54949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3" y="6194597"/>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119">
              <a:extLst>
                <a:ext uri="{FF2B5EF4-FFF2-40B4-BE49-F238E27FC236}">
                  <a16:creationId xmlns:a16="http://schemas.microsoft.com/office/drawing/2014/main" id="{DCBD257A-A1D2-4931-9090-48B1E21D5E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47958" y="618235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7" name="Freeform 120">
              <a:extLst>
                <a:ext uri="{FF2B5EF4-FFF2-40B4-BE49-F238E27FC236}">
                  <a16:creationId xmlns:a16="http://schemas.microsoft.com/office/drawing/2014/main" id="{EF75A49A-C910-4E27-B0E0-AF15C2B3D4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681754" y="636025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1">
              <a:extLst>
                <a:ext uri="{FF2B5EF4-FFF2-40B4-BE49-F238E27FC236}">
                  <a16:creationId xmlns:a16="http://schemas.microsoft.com/office/drawing/2014/main" id="{09175BB4-78AB-4F07-9A7C-195C9FF50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461985" y="6366779"/>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9" name="Freeform 125">
              <a:extLst>
                <a:ext uri="{FF2B5EF4-FFF2-40B4-BE49-F238E27FC236}">
                  <a16:creationId xmlns:a16="http://schemas.microsoft.com/office/drawing/2014/main" id="{E4647752-F098-4C74-8685-415ADC8BFF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50219" y="6370450"/>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26">
              <a:extLst>
                <a:ext uri="{FF2B5EF4-FFF2-40B4-BE49-F238E27FC236}">
                  <a16:creationId xmlns:a16="http://schemas.microsoft.com/office/drawing/2014/main" id="{AF23AEF6-4648-479D-9E57-75D4087D05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3100429" y="6390444"/>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1" name="Freeform 127">
              <a:extLst>
                <a:ext uri="{FF2B5EF4-FFF2-40B4-BE49-F238E27FC236}">
                  <a16:creationId xmlns:a16="http://schemas.microsoft.com/office/drawing/2014/main" id="{A85CD8C4-1E33-42C9-BCBB-91B9CDE9E7B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75213" y="6390443"/>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28">
              <a:extLst>
                <a:ext uri="{FF2B5EF4-FFF2-40B4-BE49-F238E27FC236}">
                  <a16:creationId xmlns:a16="http://schemas.microsoft.com/office/drawing/2014/main" id="{32D2257B-0B7A-4918-A6B3-74552983CE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02403" y="6393706"/>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3" name="Freeform 129">
              <a:extLst>
                <a:ext uri="{FF2B5EF4-FFF2-40B4-BE49-F238E27FC236}">
                  <a16:creationId xmlns:a16="http://schemas.microsoft.com/office/drawing/2014/main" id="{B6E8A044-F3AC-48ED-B8A6-D2EDD3F694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550199" y="6393706"/>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248AF2CF-3B97-49B3-8E08-2820E763B5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357015" y="64026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5" name="Freeform 136">
              <a:extLst>
                <a:ext uri="{FF2B5EF4-FFF2-40B4-BE49-F238E27FC236}">
                  <a16:creationId xmlns:a16="http://schemas.microsoft.com/office/drawing/2014/main" id="{B5BEC596-B534-44B2-B1B8-78C1FBBA36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455860" y="641492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37">
              <a:extLst>
                <a:ext uri="{FF2B5EF4-FFF2-40B4-BE49-F238E27FC236}">
                  <a16:creationId xmlns:a16="http://schemas.microsoft.com/office/drawing/2014/main" id="{F45F86F4-28DB-49BC-8B6B-B703086F43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118231" y="641818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7" name="Freeform 138">
              <a:extLst>
                <a:ext uri="{FF2B5EF4-FFF2-40B4-BE49-F238E27FC236}">
                  <a16:creationId xmlns:a16="http://schemas.microsoft.com/office/drawing/2014/main" id="{2932A0BD-C987-4A93-91DC-E277DC89CC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65674" y="6420637"/>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139">
              <a:extLst>
                <a:ext uri="{FF2B5EF4-FFF2-40B4-BE49-F238E27FC236}">
                  <a16:creationId xmlns:a16="http://schemas.microsoft.com/office/drawing/2014/main" id="{DD6B3E88-4337-44F0-80CD-D96F69C2F1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387222" y="6427164"/>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9" name="Freeform 140">
              <a:extLst>
                <a:ext uri="{FF2B5EF4-FFF2-40B4-BE49-F238E27FC236}">
                  <a16:creationId xmlns:a16="http://schemas.microsoft.com/office/drawing/2014/main" id="{2A481A9C-8E49-4886-B0B8-B391B54DE6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845213" y="6430428"/>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0" name="Freeform 142">
              <a:extLst>
                <a:ext uri="{FF2B5EF4-FFF2-40B4-BE49-F238E27FC236}">
                  <a16:creationId xmlns:a16="http://schemas.microsoft.com/office/drawing/2014/main" id="{F74D151E-F322-43E1-AAAA-39C16A828D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615774" y="64573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1" name="Freeform 143">
              <a:extLst>
                <a:ext uri="{FF2B5EF4-FFF2-40B4-BE49-F238E27FC236}">
                  <a16:creationId xmlns:a16="http://schemas.microsoft.com/office/drawing/2014/main" id="{BF3063F9-CB9B-4822-865E-5BFC90AF98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642843" y="646062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2" name="Freeform 144">
              <a:extLst>
                <a:ext uri="{FF2B5EF4-FFF2-40B4-BE49-F238E27FC236}">
                  <a16:creationId xmlns:a16="http://schemas.microsoft.com/office/drawing/2014/main" id="{F541B440-1CE7-46DE-8E58-B472C9E62C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11352" y="645735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3" name="Freeform 145">
              <a:extLst>
                <a:ext uri="{FF2B5EF4-FFF2-40B4-BE49-F238E27FC236}">
                  <a16:creationId xmlns:a16="http://schemas.microsoft.com/office/drawing/2014/main" id="{25E18B25-35CB-4DFC-B428-063F245D0B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121373" y="6463070"/>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4" name="Freeform 8">
              <a:extLst>
                <a:ext uri="{FF2B5EF4-FFF2-40B4-BE49-F238E27FC236}">
                  <a16:creationId xmlns:a16="http://schemas.microsoft.com/office/drawing/2014/main" id="{AC3EF75E-9D39-42A1-8744-0314BE64AB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576864" y="642104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5" name="Freeform 129">
              <a:extLst>
                <a:ext uri="{FF2B5EF4-FFF2-40B4-BE49-F238E27FC236}">
                  <a16:creationId xmlns:a16="http://schemas.microsoft.com/office/drawing/2014/main" id="{5B830616-AB5F-4414-891C-D7D65A1C2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20744" y="5781063"/>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6" name="Freeform 133">
              <a:extLst>
                <a:ext uri="{FF2B5EF4-FFF2-40B4-BE49-F238E27FC236}">
                  <a16:creationId xmlns:a16="http://schemas.microsoft.com/office/drawing/2014/main" id="{B84FCDC4-EB04-49F6-83E1-AE030D9139D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9809" y="581473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7" name="Freeform 129">
              <a:extLst>
                <a:ext uri="{FF2B5EF4-FFF2-40B4-BE49-F238E27FC236}">
                  <a16:creationId xmlns:a16="http://schemas.microsoft.com/office/drawing/2014/main" id="{297CFE06-B273-4E3A-828B-7F2391E7234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250782" y="55691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8" name="Freeform 133">
              <a:extLst>
                <a:ext uri="{FF2B5EF4-FFF2-40B4-BE49-F238E27FC236}">
                  <a16:creationId xmlns:a16="http://schemas.microsoft.com/office/drawing/2014/main" id="{3DB916FA-F738-4FDC-856A-EC97DEA0FA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04120" y="559808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9" name="Freeform 144">
              <a:extLst>
                <a:ext uri="{FF2B5EF4-FFF2-40B4-BE49-F238E27FC236}">
                  <a16:creationId xmlns:a16="http://schemas.microsoft.com/office/drawing/2014/main" id="{84355883-FB7A-47AA-BA56-AF9F91552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457282" y="5553207"/>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51" name="Freeform 142">
            <a:extLst>
              <a:ext uri="{FF2B5EF4-FFF2-40B4-BE49-F238E27FC236}">
                <a16:creationId xmlns:a16="http://schemas.microsoft.com/office/drawing/2014/main" id="{869C3428-7E23-4E31-828E-09F276DACD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20574" y="6762157"/>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72580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99016-670E-E9B5-1B11-92C23A74B952}"/>
              </a:ext>
            </a:extLst>
          </p:cNvPr>
          <p:cNvSpPr>
            <a:spLocks noGrp="1"/>
          </p:cNvSpPr>
          <p:nvPr>
            <p:ph type="title"/>
          </p:nvPr>
        </p:nvSpPr>
        <p:spPr/>
        <p:txBody>
          <a:bodyPr/>
          <a:lstStyle/>
          <a:p>
            <a:r>
              <a:rPr lang="en-US" dirty="0"/>
              <a:t>Future Work </a:t>
            </a:r>
          </a:p>
        </p:txBody>
      </p:sp>
      <p:sp>
        <p:nvSpPr>
          <p:cNvPr id="3" name="Content Placeholder 2">
            <a:extLst>
              <a:ext uri="{FF2B5EF4-FFF2-40B4-BE49-F238E27FC236}">
                <a16:creationId xmlns:a16="http://schemas.microsoft.com/office/drawing/2014/main" id="{85F9F695-7B2C-B8A4-7A6B-2EF3C6714480}"/>
              </a:ext>
            </a:extLst>
          </p:cNvPr>
          <p:cNvSpPr>
            <a:spLocks noGrp="1"/>
          </p:cNvSpPr>
          <p:nvPr>
            <p:ph idx="1"/>
          </p:nvPr>
        </p:nvSpPr>
        <p:spPr/>
        <p:txBody>
          <a:bodyPr/>
          <a:lstStyle/>
          <a:p>
            <a:r>
              <a:rPr lang="en-US" dirty="0" err="1"/>
              <a:t>Coverting</a:t>
            </a:r>
            <a:r>
              <a:rPr lang="en-US" dirty="0"/>
              <a:t> the </a:t>
            </a:r>
            <a:r>
              <a:rPr lang="en-US" dirty="0" err="1"/>
              <a:t>cloudpoints</a:t>
            </a:r>
            <a:r>
              <a:rPr lang="en-US" dirty="0"/>
              <a:t> set up to all the images from each of the datasets.</a:t>
            </a:r>
          </a:p>
          <a:p>
            <a:r>
              <a:rPr lang="en-US" dirty="0"/>
              <a:t>Then Applying the </a:t>
            </a:r>
            <a:r>
              <a:rPr lang="en-US" dirty="0" err="1"/>
              <a:t>Wassmap</a:t>
            </a:r>
            <a:r>
              <a:rPr lang="en-US"/>
              <a:t> embeddings </a:t>
            </a:r>
            <a:endParaRPr lang="en-US" dirty="0"/>
          </a:p>
          <a:p>
            <a:r>
              <a:rPr lang="en-US" dirty="0"/>
              <a:t>Using Dr Hamm’s code to do the clusters testing to test how well the cluster transform in the dataset </a:t>
            </a:r>
          </a:p>
          <a:p>
            <a:endParaRPr lang="en-US" dirty="0"/>
          </a:p>
        </p:txBody>
      </p:sp>
    </p:spTree>
    <p:extLst>
      <p:ext uri="{BB962C8B-B14F-4D97-AF65-F5344CB8AC3E}">
        <p14:creationId xmlns:p14="http://schemas.microsoft.com/office/powerpoint/2010/main" val="282399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F53D3C3-F24F-4317-98B6-A05ECD304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 y="1713"/>
            <a:ext cx="5289354" cy="68661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lage of different types of clothing&#10;&#10;Description automatically generated">
            <a:extLst>
              <a:ext uri="{FF2B5EF4-FFF2-40B4-BE49-F238E27FC236}">
                <a16:creationId xmlns:a16="http://schemas.microsoft.com/office/drawing/2014/main" id="{96560FE7-607C-C4B1-8572-38FDEC278F30}"/>
              </a:ext>
            </a:extLst>
          </p:cNvPr>
          <p:cNvPicPr>
            <a:picLocks noChangeAspect="1"/>
          </p:cNvPicPr>
          <p:nvPr/>
        </p:nvPicPr>
        <p:blipFill rotWithShape="1">
          <a:blip r:embed="rId2">
            <a:alphaModFix amt="60000"/>
          </a:blip>
          <a:srcRect l="11292" r="19011"/>
          <a:stretch/>
        </p:blipFill>
        <p:spPr>
          <a:xfrm>
            <a:off x="-1" y="1"/>
            <a:ext cx="5295331" cy="6875834"/>
          </a:xfrm>
          <a:prstGeom prst="rect">
            <a:avLst/>
          </a:prstGeom>
        </p:spPr>
      </p:pic>
      <p:sp>
        <p:nvSpPr>
          <p:cNvPr id="2" name="Title 1">
            <a:extLst>
              <a:ext uri="{FF2B5EF4-FFF2-40B4-BE49-F238E27FC236}">
                <a16:creationId xmlns:a16="http://schemas.microsoft.com/office/drawing/2014/main" id="{EC0B304F-7164-66B6-E049-DF9E02132DBA}"/>
              </a:ext>
            </a:extLst>
          </p:cNvPr>
          <p:cNvSpPr>
            <a:spLocks noGrp="1"/>
          </p:cNvSpPr>
          <p:nvPr>
            <p:ph type="title"/>
          </p:nvPr>
        </p:nvSpPr>
        <p:spPr>
          <a:xfrm>
            <a:off x="591674" y="1395699"/>
            <a:ext cx="4223965" cy="4111831"/>
          </a:xfrm>
        </p:spPr>
        <p:txBody>
          <a:bodyPr>
            <a:normAutofit/>
          </a:bodyPr>
          <a:lstStyle/>
          <a:p>
            <a:pPr algn="ctr"/>
            <a:r>
              <a:rPr lang="en-US">
                <a:solidFill>
                  <a:srgbClr val="FFFFFF"/>
                </a:solidFill>
              </a:rPr>
              <a:t>Dataset </a:t>
            </a:r>
          </a:p>
        </p:txBody>
      </p:sp>
      <p:sp>
        <p:nvSpPr>
          <p:cNvPr id="7" name="Content Placeholder 2">
            <a:extLst>
              <a:ext uri="{FF2B5EF4-FFF2-40B4-BE49-F238E27FC236}">
                <a16:creationId xmlns:a16="http://schemas.microsoft.com/office/drawing/2014/main" id="{06FD73CF-AE36-50CB-456E-280E2864A73B}"/>
              </a:ext>
            </a:extLst>
          </p:cNvPr>
          <p:cNvSpPr>
            <a:spLocks noGrp="1"/>
          </p:cNvSpPr>
          <p:nvPr>
            <p:ph idx="1"/>
          </p:nvPr>
        </p:nvSpPr>
        <p:spPr>
          <a:xfrm>
            <a:off x="5881027" y="876300"/>
            <a:ext cx="5434673" cy="5515708"/>
          </a:xfrm>
        </p:spPr>
        <p:txBody>
          <a:bodyPr>
            <a:normAutofit/>
          </a:bodyPr>
          <a:lstStyle/>
          <a:p>
            <a:pPr marL="1143000" lvl="1" indent="-685800">
              <a:lnSpc>
                <a:spcPct val="140000"/>
              </a:lnSpc>
              <a:buFont typeface="Arial" panose="020B0604020202020204" pitchFamily="34" charset="0"/>
              <a:buChar char="•"/>
            </a:pPr>
            <a:r>
              <a:rPr lang="en-US" sz="1700" b="0" i="0" u="none" strike="noStrike" dirty="0">
                <a:effectLst/>
              </a:rPr>
              <a:t>Images of clothing items</a:t>
            </a:r>
            <a:r>
              <a:rPr lang="en-US" sz="1700" dirty="0"/>
              <a:t> (</a:t>
            </a:r>
            <a:endParaRPr lang="en-US" sz="1700" b="0" i="0" u="none" strike="noStrike" dirty="0">
              <a:effectLst/>
            </a:endParaRPr>
          </a:p>
          <a:p>
            <a:pPr marL="1143000" lvl="1" indent="-685800">
              <a:lnSpc>
                <a:spcPct val="140000"/>
              </a:lnSpc>
              <a:buFont typeface="Arial" panose="020B0604020202020204" pitchFamily="34" charset="0"/>
              <a:buChar char="•"/>
            </a:pPr>
            <a:r>
              <a:rPr lang="en-US" sz="1700" b="0" i="0" u="none" strike="noStrike" dirty="0">
                <a:effectLst/>
              </a:rPr>
              <a:t>Array (typically used with libraries like TensorFlow and </a:t>
            </a:r>
            <a:r>
              <a:rPr lang="en-US" sz="1700" b="0" i="0" u="none" strike="noStrike" dirty="0" err="1">
                <a:effectLst/>
              </a:rPr>
              <a:t>Keras</a:t>
            </a:r>
            <a:r>
              <a:rPr lang="en-US" sz="1700" b="0" i="0" u="none" strike="noStrike" dirty="0">
                <a:effectLst/>
              </a:rPr>
              <a:t>).</a:t>
            </a:r>
          </a:p>
          <a:p>
            <a:pPr marL="1143000" lvl="1" indent="-685800">
              <a:lnSpc>
                <a:spcPct val="140000"/>
              </a:lnSpc>
              <a:buFont typeface="Arial" panose="020B0604020202020204" pitchFamily="34" charset="0"/>
              <a:buChar char="•"/>
            </a:pPr>
            <a:r>
              <a:rPr lang="en-US" sz="1700" b="0" i="0" u="none" strike="noStrike" dirty="0">
                <a:effectLst/>
              </a:rPr>
              <a:t>28x28 grayscale images.</a:t>
            </a:r>
          </a:p>
          <a:p>
            <a:pPr marL="1143000" lvl="1" indent="-685800">
              <a:lnSpc>
                <a:spcPct val="140000"/>
              </a:lnSpc>
              <a:buFont typeface="Arial" panose="020B0604020202020204" pitchFamily="34" charset="0"/>
              <a:buChar char="•"/>
            </a:pPr>
            <a:r>
              <a:rPr lang="en-US" sz="1700" b="0" i="0" u="none" strike="noStrike" dirty="0">
                <a:effectLst/>
              </a:rPr>
              <a:t>Data points of 70,000 images (60,000 for training and 10,000 for testing).</a:t>
            </a:r>
          </a:p>
          <a:p>
            <a:pPr marL="1143000" lvl="1" indent="-685800">
              <a:lnSpc>
                <a:spcPct val="140000"/>
              </a:lnSpc>
              <a:buFont typeface="Arial" panose="020B0604020202020204" pitchFamily="34" charset="0"/>
              <a:buChar char="•"/>
            </a:pPr>
            <a:r>
              <a:rPr lang="en-US" sz="1700" b="0" i="0" u="none" strike="noStrike" dirty="0">
                <a:effectLst/>
              </a:rPr>
              <a:t>Ther</a:t>
            </a:r>
            <a:r>
              <a:rPr lang="en-US" sz="1700" dirty="0"/>
              <a:t>e are </a:t>
            </a:r>
            <a:r>
              <a:rPr lang="en-US" sz="1700" b="0" i="0" u="none" strike="noStrike" dirty="0">
                <a:effectLst/>
              </a:rPr>
              <a:t>10 classes.</a:t>
            </a:r>
          </a:p>
          <a:p>
            <a:pPr marL="1143000" lvl="1" indent="-685800">
              <a:lnSpc>
                <a:spcPct val="140000"/>
              </a:lnSpc>
              <a:buFont typeface="Arial" panose="020B0604020202020204" pitchFamily="34" charset="0"/>
              <a:buChar char="•"/>
            </a:pPr>
            <a:r>
              <a:rPr lang="en-US" sz="1700" b="0" i="0" u="none" strike="noStrike" dirty="0">
                <a:effectLst/>
              </a:rPr>
              <a:t>Type of classes is a label (such as "T-shirt/top", "Trouser", "Pullover", etc.).</a:t>
            </a:r>
          </a:p>
          <a:p>
            <a:pPr marL="1143000" lvl="1" indent="-685800">
              <a:lnSpc>
                <a:spcPct val="140000"/>
              </a:lnSpc>
              <a:buFont typeface="Arial" panose="020B0604020202020204" pitchFamily="34" charset="0"/>
              <a:buChar char="•"/>
            </a:pPr>
            <a:r>
              <a:rPr lang="en-US" sz="1700" b="0" i="0" u="none" strike="noStrike" dirty="0">
                <a:effectLst/>
              </a:rPr>
              <a:t>Data points in each classes:</a:t>
            </a:r>
          </a:p>
          <a:p>
            <a:pPr marL="1463040" lvl="2" indent="-685800">
              <a:lnSpc>
                <a:spcPct val="140000"/>
              </a:lnSpc>
            </a:pPr>
            <a:r>
              <a:rPr lang="en-US" sz="1700" b="0" i="0" u="none" strike="noStrike" dirty="0">
                <a:effectLst/>
              </a:rPr>
              <a:t>7,000 images per class (6,000 for training and 1,000 for testing).</a:t>
            </a:r>
          </a:p>
          <a:p>
            <a:pPr>
              <a:lnSpc>
                <a:spcPct val="140000"/>
              </a:lnSpc>
            </a:pPr>
            <a:endParaRPr lang="en-US" sz="1700" dirty="0"/>
          </a:p>
        </p:txBody>
      </p:sp>
    </p:spTree>
    <p:extLst>
      <p:ext uri="{BB962C8B-B14F-4D97-AF65-F5344CB8AC3E}">
        <p14:creationId xmlns:p14="http://schemas.microsoft.com/office/powerpoint/2010/main" val="1280560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6" name="Rectangle 225">
            <a:extLst>
              <a:ext uri="{FF2B5EF4-FFF2-40B4-BE49-F238E27FC236}">
                <a16:creationId xmlns:a16="http://schemas.microsoft.com/office/drawing/2014/main" id="{4080BC15-6F3E-4EDC-BB73-20706F743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0DE689-10A4-4AC8-CB85-DC2500C1664F}"/>
              </a:ext>
            </a:extLst>
          </p:cNvPr>
          <p:cNvSpPr>
            <a:spLocks noGrp="1"/>
          </p:cNvSpPr>
          <p:nvPr>
            <p:ph type="title"/>
          </p:nvPr>
        </p:nvSpPr>
        <p:spPr>
          <a:xfrm>
            <a:off x="877326" y="792916"/>
            <a:ext cx="10426923" cy="846581"/>
          </a:xfrm>
        </p:spPr>
        <p:txBody>
          <a:bodyPr>
            <a:normAutofit/>
          </a:bodyPr>
          <a:lstStyle/>
          <a:p>
            <a:pPr algn="ctr">
              <a:lnSpc>
                <a:spcPct val="90000"/>
              </a:lnSpc>
            </a:pPr>
            <a:r>
              <a:rPr lang="en-US" sz="2500" b="1" dirty="0"/>
              <a:t>Data </a:t>
            </a:r>
            <a:r>
              <a:rPr lang="en-US" sz="2500" b="1" i="0" u="none" strike="noStrike" dirty="0">
                <a:effectLst/>
              </a:rPr>
              <a:t>Preprocessing </a:t>
            </a:r>
            <a:br>
              <a:rPr lang="en-US" sz="2500" b="0" i="0" u="none" strike="noStrike" dirty="0">
                <a:effectLst/>
              </a:rPr>
            </a:br>
            <a:endParaRPr lang="en-US" sz="2500" dirty="0"/>
          </a:p>
        </p:txBody>
      </p:sp>
      <p:sp>
        <p:nvSpPr>
          <p:cNvPr id="228" name="Freeform 8">
            <a:extLst>
              <a:ext uri="{FF2B5EF4-FFF2-40B4-BE49-F238E27FC236}">
                <a16:creationId xmlns:a16="http://schemas.microsoft.com/office/drawing/2014/main" id="{E4E336B8-243A-49D9-9876-4BF3A08D3A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018" y="169903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10">
            <a:extLst>
              <a:ext uri="{FF2B5EF4-FFF2-40B4-BE49-F238E27FC236}">
                <a16:creationId xmlns:a16="http://schemas.microsoft.com/office/drawing/2014/main" id="{05F36030-F60E-436E-81FE-74DD0776DB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4969" y="1723504"/>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06">
            <a:extLst>
              <a:ext uri="{FF2B5EF4-FFF2-40B4-BE49-F238E27FC236}">
                <a16:creationId xmlns:a16="http://schemas.microsoft.com/office/drawing/2014/main" id="{800D5F55-AC8B-4C26-ABB0-D8D609EC46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0691" y="1706251"/>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12">
            <a:extLst>
              <a:ext uri="{FF2B5EF4-FFF2-40B4-BE49-F238E27FC236}">
                <a16:creationId xmlns:a16="http://schemas.microsoft.com/office/drawing/2014/main" id="{2DF0B83D-C899-44CA-9B54-A9C57E8EB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5291" y="168963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08">
            <a:extLst>
              <a:ext uri="{FF2B5EF4-FFF2-40B4-BE49-F238E27FC236}">
                <a16:creationId xmlns:a16="http://schemas.microsoft.com/office/drawing/2014/main" id="{E16B2E5A-8EC8-4C56-AB77-380486FDF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3918" y="171849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11">
            <a:extLst>
              <a:ext uri="{FF2B5EF4-FFF2-40B4-BE49-F238E27FC236}">
                <a16:creationId xmlns:a16="http://schemas.microsoft.com/office/drawing/2014/main" id="{C87A69CB-2620-4628-9781-88BD40636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407232" y="1733996"/>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09">
            <a:extLst>
              <a:ext uri="{FF2B5EF4-FFF2-40B4-BE49-F238E27FC236}">
                <a16:creationId xmlns:a16="http://schemas.microsoft.com/office/drawing/2014/main" id="{CABAB4BD-890F-4563-A5CA-536788B1E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665993" y="172175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05">
            <a:extLst>
              <a:ext uri="{FF2B5EF4-FFF2-40B4-BE49-F238E27FC236}">
                <a16:creationId xmlns:a16="http://schemas.microsoft.com/office/drawing/2014/main" id="{24690199-C217-4DCB-9B31-1A45649B0B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958428" y="1694826"/>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07">
            <a:extLst>
              <a:ext uri="{FF2B5EF4-FFF2-40B4-BE49-F238E27FC236}">
                <a16:creationId xmlns:a16="http://schemas.microsoft.com/office/drawing/2014/main" id="{77F70717-3071-4962-8A7C-F9A58151C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8566" y="1782953"/>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92">
            <a:extLst>
              <a:ext uri="{FF2B5EF4-FFF2-40B4-BE49-F238E27FC236}">
                <a16:creationId xmlns:a16="http://schemas.microsoft.com/office/drawing/2014/main" id="{9E870E95-FCD6-4158-861A-5CEC896F52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43340" y="171848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04">
            <a:extLst>
              <a:ext uri="{FF2B5EF4-FFF2-40B4-BE49-F238E27FC236}">
                <a16:creationId xmlns:a16="http://schemas.microsoft.com/office/drawing/2014/main" id="{6E01758F-8AEC-4155-B791-2A8CB8A48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463918" y="1795720"/>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91">
            <a:extLst>
              <a:ext uri="{FF2B5EF4-FFF2-40B4-BE49-F238E27FC236}">
                <a16:creationId xmlns:a16="http://schemas.microsoft.com/office/drawing/2014/main" id="{8379C6B3-49BE-4333-B322-AF02BBB41C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699219" y="1781709"/>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95">
            <a:extLst>
              <a:ext uri="{FF2B5EF4-FFF2-40B4-BE49-F238E27FC236}">
                <a16:creationId xmlns:a16="http://schemas.microsoft.com/office/drawing/2014/main" id="{6D7188E6-F4DA-4486-938D-F45FE01A26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38154" y="177124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93">
            <a:extLst>
              <a:ext uri="{FF2B5EF4-FFF2-40B4-BE49-F238E27FC236}">
                <a16:creationId xmlns:a16="http://schemas.microsoft.com/office/drawing/2014/main" id="{CD22207C-B504-40B2-A1EB-2DC9B8162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325078" y="1741047"/>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96">
            <a:extLst>
              <a:ext uri="{FF2B5EF4-FFF2-40B4-BE49-F238E27FC236}">
                <a16:creationId xmlns:a16="http://schemas.microsoft.com/office/drawing/2014/main" id="{0FBC38BC-DE18-4960-A9D4-F24C6F60C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6561" y="1777768"/>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14">
            <a:extLst>
              <a:ext uri="{FF2B5EF4-FFF2-40B4-BE49-F238E27FC236}">
                <a16:creationId xmlns:a16="http://schemas.microsoft.com/office/drawing/2014/main" id="{BC872037-D6F5-4CE7-A090-32A977A79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618593" y="1841417"/>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00">
            <a:extLst>
              <a:ext uri="{FF2B5EF4-FFF2-40B4-BE49-F238E27FC236}">
                <a16:creationId xmlns:a16="http://schemas.microsoft.com/office/drawing/2014/main" id="{D3C4B45C-266A-45BF-98FA-CA5409C46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77354" y="1780215"/>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98">
            <a:extLst>
              <a:ext uri="{FF2B5EF4-FFF2-40B4-BE49-F238E27FC236}">
                <a16:creationId xmlns:a16="http://schemas.microsoft.com/office/drawing/2014/main" id="{76909582-A285-4EA4-AE72-9DBF0D5659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31821" y="1780216"/>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15">
            <a:extLst>
              <a:ext uri="{FF2B5EF4-FFF2-40B4-BE49-F238E27FC236}">
                <a16:creationId xmlns:a16="http://schemas.microsoft.com/office/drawing/2014/main" id="{A620CFBF-D373-4BA6-BE41-62B50B945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81447" y="1847130"/>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99">
            <a:extLst>
              <a:ext uri="{FF2B5EF4-FFF2-40B4-BE49-F238E27FC236}">
                <a16:creationId xmlns:a16="http://schemas.microsoft.com/office/drawing/2014/main" id="{700BC7B2-0C3D-459F-92C1-3605AA3F09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25006" y="178021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Freeform 123">
            <a:extLst>
              <a:ext uri="{FF2B5EF4-FFF2-40B4-BE49-F238E27FC236}">
                <a16:creationId xmlns:a16="http://schemas.microsoft.com/office/drawing/2014/main" id="{24F4B005-B785-4A57-9E5A-82D85F00D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0621" y="1958820"/>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130">
            <a:extLst>
              <a:ext uri="{FF2B5EF4-FFF2-40B4-BE49-F238E27FC236}">
                <a16:creationId xmlns:a16="http://schemas.microsoft.com/office/drawing/2014/main" id="{196ED9B6-969E-4AC4-ACD0-95A421BAB3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67876" y="1912264"/>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94">
            <a:extLst>
              <a:ext uri="{FF2B5EF4-FFF2-40B4-BE49-F238E27FC236}">
                <a16:creationId xmlns:a16="http://schemas.microsoft.com/office/drawing/2014/main" id="{E317ADBB-3E4F-42D2-B7F2-A15924AD5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55785" y="1827137"/>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Freeform 135">
            <a:extLst>
              <a:ext uri="{FF2B5EF4-FFF2-40B4-BE49-F238E27FC236}">
                <a16:creationId xmlns:a16="http://schemas.microsoft.com/office/drawing/2014/main" id="{2E9B2055-E384-472D-91D3-74775CDA16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6796" y="1938826"/>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Freeform 97">
            <a:extLst>
              <a:ext uri="{FF2B5EF4-FFF2-40B4-BE49-F238E27FC236}">
                <a16:creationId xmlns:a16="http://schemas.microsoft.com/office/drawing/2014/main" id="{1F8EFF99-76BF-4F9B-ADAA-B8D310153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41150" y="1822746"/>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113">
            <a:extLst>
              <a:ext uri="{FF2B5EF4-FFF2-40B4-BE49-F238E27FC236}">
                <a16:creationId xmlns:a16="http://schemas.microsoft.com/office/drawing/2014/main" id="{626F1B89-B88E-4CE3-90BF-3704BAF48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852139" y="1841417"/>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101">
            <a:extLst>
              <a:ext uri="{FF2B5EF4-FFF2-40B4-BE49-F238E27FC236}">
                <a16:creationId xmlns:a16="http://schemas.microsoft.com/office/drawing/2014/main" id="{C72C1CB8-8213-4EE7-AFFF-B0A74E7A7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74567" y="1786745"/>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Freeform 102">
            <a:extLst>
              <a:ext uri="{FF2B5EF4-FFF2-40B4-BE49-F238E27FC236}">
                <a16:creationId xmlns:a16="http://schemas.microsoft.com/office/drawing/2014/main" id="{2FF32C41-49E2-459E-9AC4-64269039B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34759" y="17900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Freeform 103">
            <a:extLst>
              <a:ext uri="{FF2B5EF4-FFF2-40B4-BE49-F238E27FC236}">
                <a16:creationId xmlns:a16="http://schemas.microsoft.com/office/drawing/2014/main" id="{06B5D5F0-EA51-440D-81A0-FE60CCFBA9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14652" y="179572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6" name="Freeform 117">
            <a:extLst>
              <a:ext uri="{FF2B5EF4-FFF2-40B4-BE49-F238E27FC236}">
                <a16:creationId xmlns:a16="http://schemas.microsoft.com/office/drawing/2014/main" id="{B7CA6C2F-61C2-486F-B691-E8EB4BA27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976684" y="18593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8" name="Freeform 120">
            <a:extLst>
              <a:ext uri="{FF2B5EF4-FFF2-40B4-BE49-F238E27FC236}">
                <a16:creationId xmlns:a16="http://schemas.microsoft.com/office/drawing/2014/main" id="{A6727626-8944-4EB7-B327-B696FE484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137524" y="179917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0" name="Freeform 106">
            <a:extLst>
              <a:ext uri="{FF2B5EF4-FFF2-40B4-BE49-F238E27FC236}">
                <a16:creationId xmlns:a16="http://schemas.microsoft.com/office/drawing/2014/main" id="{CFBBE0E2-8BDF-4B26-BEBC-DB799B8F6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99" y="188359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2" name="Freeform 137">
            <a:extLst>
              <a:ext uri="{FF2B5EF4-FFF2-40B4-BE49-F238E27FC236}">
                <a16:creationId xmlns:a16="http://schemas.microsoft.com/office/drawing/2014/main" id="{8EB99B25-2662-42DE-8F5D-E0F6F28C8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56267" y="1819794"/>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4" name="Freeform 131">
            <a:extLst>
              <a:ext uri="{FF2B5EF4-FFF2-40B4-BE49-F238E27FC236}">
                <a16:creationId xmlns:a16="http://schemas.microsoft.com/office/drawing/2014/main" id="{496BF3B0-761A-4454-BE3C-86B4675DC0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3018" y="1943167"/>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6" name="Freeform 141">
            <a:extLst>
              <a:ext uri="{FF2B5EF4-FFF2-40B4-BE49-F238E27FC236}">
                <a16:creationId xmlns:a16="http://schemas.microsoft.com/office/drawing/2014/main" id="{B519F0F1-B284-44D5-91E9-5018219AFF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277721" y="197106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8" name="Freeform 122">
            <a:extLst>
              <a:ext uri="{FF2B5EF4-FFF2-40B4-BE49-F238E27FC236}">
                <a16:creationId xmlns:a16="http://schemas.microsoft.com/office/drawing/2014/main" id="{0ED49C08-BE23-43F9-A421-6CD45C780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572383" y="1946023"/>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0" name="Freeform 119">
            <a:extLst>
              <a:ext uri="{FF2B5EF4-FFF2-40B4-BE49-F238E27FC236}">
                <a16:creationId xmlns:a16="http://schemas.microsoft.com/office/drawing/2014/main" id="{92F171FA-0CB2-4F4C-A2F3-1B7B6B0289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54193" y="1803359"/>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2" name="Freeform 118">
            <a:extLst>
              <a:ext uri="{FF2B5EF4-FFF2-40B4-BE49-F238E27FC236}">
                <a16:creationId xmlns:a16="http://schemas.microsoft.com/office/drawing/2014/main" id="{A0073675-5E26-428E-A2F7-2A952D314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8" y="186263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4" name="Freeform 120">
            <a:extLst>
              <a:ext uri="{FF2B5EF4-FFF2-40B4-BE49-F238E27FC236}">
                <a16:creationId xmlns:a16="http://schemas.microsoft.com/office/drawing/2014/main" id="{D8C4C7E6-114C-4D16-9FC6-1260653C23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19407" y="1807960"/>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6" name="Freeform 110">
            <a:extLst>
              <a:ext uri="{FF2B5EF4-FFF2-40B4-BE49-F238E27FC236}">
                <a16:creationId xmlns:a16="http://schemas.microsoft.com/office/drawing/2014/main" id="{5FB2CD0B-BF87-4FEC-B6B6-0DA50B9314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1575" y="1824318"/>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 name="Freeform 106">
            <a:extLst>
              <a:ext uri="{FF2B5EF4-FFF2-40B4-BE49-F238E27FC236}">
                <a16:creationId xmlns:a16="http://schemas.microsoft.com/office/drawing/2014/main" id="{D12EC8B9-DE60-44BC-9911-A9CD8EF50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30164" y="1807065"/>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0" name="Freeform 112">
            <a:extLst>
              <a:ext uri="{FF2B5EF4-FFF2-40B4-BE49-F238E27FC236}">
                <a16:creationId xmlns:a16="http://schemas.microsoft.com/office/drawing/2014/main" id="{9B0D6CF6-D17B-4DC7-828A-773636910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51876" y="176280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2" name="Freeform 108">
            <a:extLst>
              <a:ext uri="{FF2B5EF4-FFF2-40B4-BE49-F238E27FC236}">
                <a16:creationId xmlns:a16="http://schemas.microsoft.com/office/drawing/2014/main" id="{8C6933FD-FAB6-403B-9CD4-EF0E06CF7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43391" y="175954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4" name="Freeform 111">
            <a:extLst>
              <a:ext uri="{FF2B5EF4-FFF2-40B4-BE49-F238E27FC236}">
                <a16:creationId xmlns:a16="http://schemas.microsoft.com/office/drawing/2014/main" id="{5C2A4452-6B00-411C-80AB-29AE135B4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66705" y="1775047"/>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6" name="Freeform 109">
            <a:extLst>
              <a:ext uri="{FF2B5EF4-FFF2-40B4-BE49-F238E27FC236}">
                <a16:creationId xmlns:a16="http://schemas.microsoft.com/office/drawing/2014/main" id="{3F4D3F48-1D65-45EB-91E2-BEFFB2440C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4906" y="179218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8" name="Freeform 105">
            <a:extLst>
              <a:ext uri="{FF2B5EF4-FFF2-40B4-BE49-F238E27FC236}">
                <a16:creationId xmlns:a16="http://schemas.microsoft.com/office/drawing/2014/main" id="{F5A66334-17A8-4594-AB17-4C33A955B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578638" y="1792714"/>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0" name="Freeform 107">
            <a:extLst>
              <a:ext uri="{FF2B5EF4-FFF2-40B4-BE49-F238E27FC236}">
                <a16:creationId xmlns:a16="http://schemas.microsoft.com/office/drawing/2014/main" id="{FB7FEAD3-708C-4B79-B452-4445C277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858039" y="1824004"/>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2" name="Freeform 92">
            <a:extLst>
              <a:ext uri="{FF2B5EF4-FFF2-40B4-BE49-F238E27FC236}">
                <a16:creationId xmlns:a16="http://schemas.microsoft.com/office/drawing/2014/main" id="{41281533-9B25-42A4-9F50-34B4F24C0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02813" y="175954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4" name="Freeform 114">
            <a:extLst>
              <a:ext uri="{FF2B5EF4-FFF2-40B4-BE49-F238E27FC236}">
                <a16:creationId xmlns:a16="http://schemas.microsoft.com/office/drawing/2014/main" id="{007246F1-084B-45D9-BDD9-99BB53F6C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78066" y="1804776"/>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6" name="Freeform 113">
            <a:extLst>
              <a:ext uri="{FF2B5EF4-FFF2-40B4-BE49-F238E27FC236}">
                <a16:creationId xmlns:a16="http://schemas.microsoft.com/office/drawing/2014/main" id="{77CDD712-F443-4EDC-B663-5EC5ACD7D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511612" y="1804776"/>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8" name="Freeform 104">
            <a:extLst>
              <a:ext uri="{FF2B5EF4-FFF2-40B4-BE49-F238E27FC236}">
                <a16:creationId xmlns:a16="http://schemas.microsoft.com/office/drawing/2014/main" id="{4A695BE5-DE27-460F-845F-45BB814FE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23391" y="183677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0" name="Freeform 91">
            <a:extLst>
              <a:ext uri="{FF2B5EF4-FFF2-40B4-BE49-F238E27FC236}">
                <a16:creationId xmlns:a16="http://schemas.microsoft.com/office/drawing/2014/main" id="{DE28BE4E-1A59-46FF-810A-A8F9A46F7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58692" y="1822760"/>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2" name="Freeform 95">
            <a:extLst>
              <a:ext uri="{FF2B5EF4-FFF2-40B4-BE49-F238E27FC236}">
                <a16:creationId xmlns:a16="http://schemas.microsoft.com/office/drawing/2014/main" id="{A3CF799A-9839-4CB1-9381-DCC0C1FE1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97627" y="1812291"/>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4" name="Freeform 115">
            <a:extLst>
              <a:ext uri="{FF2B5EF4-FFF2-40B4-BE49-F238E27FC236}">
                <a16:creationId xmlns:a16="http://schemas.microsoft.com/office/drawing/2014/main" id="{1EFA42E9-27C0-423D-93C8-794A9683F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940920" y="181048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6" name="Freeform 93">
            <a:extLst>
              <a:ext uri="{FF2B5EF4-FFF2-40B4-BE49-F238E27FC236}">
                <a16:creationId xmlns:a16="http://schemas.microsoft.com/office/drawing/2014/main" id="{E5B56BED-7578-4E42-889D-34AA58F67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928451" y="1829760"/>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8" name="Freeform 96">
            <a:extLst>
              <a:ext uri="{FF2B5EF4-FFF2-40B4-BE49-F238E27FC236}">
                <a16:creationId xmlns:a16="http://schemas.microsoft.com/office/drawing/2014/main" id="{FCC7DD6E-E0E5-46B9-81B7-3B2F7B3332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216034" y="1818819"/>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0" name="Freeform 100">
            <a:extLst>
              <a:ext uri="{FF2B5EF4-FFF2-40B4-BE49-F238E27FC236}">
                <a16:creationId xmlns:a16="http://schemas.microsoft.com/office/drawing/2014/main" id="{9C83D9FD-E06E-407B-BA7C-2C2AD5B16C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536827" y="1821266"/>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2" name="Freeform 98">
            <a:extLst>
              <a:ext uri="{FF2B5EF4-FFF2-40B4-BE49-F238E27FC236}">
                <a16:creationId xmlns:a16="http://schemas.microsoft.com/office/drawing/2014/main" id="{3C1174EE-071E-4421-BD9C-2C2D84190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91294" y="1821267"/>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4" name="Freeform 99">
            <a:extLst>
              <a:ext uri="{FF2B5EF4-FFF2-40B4-BE49-F238E27FC236}">
                <a16:creationId xmlns:a16="http://schemas.microsoft.com/office/drawing/2014/main" id="{6F280CAD-1F1B-4F43-99A3-B2EC2A7F3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084479" y="1821265"/>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6" name="Freeform 97">
            <a:extLst>
              <a:ext uri="{FF2B5EF4-FFF2-40B4-BE49-F238E27FC236}">
                <a16:creationId xmlns:a16="http://schemas.microsoft.com/office/drawing/2014/main" id="{0D5C974E-4B43-4FFA-8230-DB0E1993C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409702" y="1821267"/>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8" name="Freeform 101">
            <a:extLst>
              <a:ext uri="{FF2B5EF4-FFF2-40B4-BE49-F238E27FC236}">
                <a16:creationId xmlns:a16="http://schemas.microsoft.com/office/drawing/2014/main" id="{A1CACEBA-A7A9-45FB-897A-888150011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34040" y="1827796"/>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0" name="Freeform 94">
            <a:extLst>
              <a:ext uri="{FF2B5EF4-FFF2-40B4-BE49-F238E27FC236}">
                <a16:creationId xmlns:a16="http://schemas.microsoft.com/office/drawing/2014/main" id="{583E2F4A-E235-4600-A80D-18C1C36EE5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915258" y="186818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2" name="Freeform 132">
            <a:extLst>
              <a:ext uri="{FF2B5EF4-FFF2-40B4-BE49-F238E27FC236}">
                <a16:creationId xmlns:a16="http://schemas.microsoft.com/office/drawing/2014/main" id="{F16259CF-A0BC-4673-91C7-A7D3CDF7C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880494" y="198458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4" name="Freeform 134">
            <a:extLst>
              <a:ext uri="{FF2B5EF4-FFF2-40B4-BE49-F238E27FC236}">
                <a16:creationId xmlns:a16="http://schemas.microsoft.com/office/drawing/2014/main" id="{B09A934A-4464-4C9B-ACAD-9128E0B615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076791" y="1990554"/>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6" name="Freeform 125">
            <a:extLst>
              <a:ext uri="{FF2B5EF4-FFF2-40B4-BE49-F238E27FC236}">
                <a16:creationId xmlns:a16="http://schemas.microsoft.com/office/drawing/2014/main" id="{CB010BB8-6FD4-498C-994D-53C8DC749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314022" y="2016723"/>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8" name="Freeform 125">
            <a:extLst>
              <a:ext uri="{FF2B5EF4-FFF2-40B4-BE49-F238E27FC236}">
                <a16:creationId xmlns:a16="http://schemas.microsoft.com/office/drawing/2014/main" id="{2D373437-2902-4D8A-B887-F6941556C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28670" y="2009731"/>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0" name="Freeform 128">
            <a:extLst>
              <a:ext uri="{FF2B5EF4-FFF2-40B4-BE49-F238E27FC236}">
                <a16:creationId xmlns:a16="http://schemas.microsoft.com/office/drawing/2014/main" id="{217D616F-FDFA-439E-8B09-E55F8234B0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752808" y="2031819"/>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2" name="Freeform 140">
            <a:extLst>
              <a:ext uri="{FF2B5EF4-FFF2-40B4-BE49-F238E27FC236}">
                <a16:creationId xmlns:a16="http://schemas.microsoft.com/office/drawing/2014/main" id="{0F74D32E-67FC-452C-A52B-988DB4984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995484" y="1997173"/>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4" name="Freeform 126">
            <a:extLst>
              <a:ext uri="{FF2B5EF4-FFF2-40B4-BE49-F238E27FC236}">
                <a16:creationId xmlns:a16="http://schemas.microsoft.com/office/drawing/2014/main" id="{B8F74E45-2803-4A11-9333-3639A1C2F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50834" y="2028557"/>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6" name="Freeform 121">
            <a:extLst>
              <a:ext uri="{FF2B5EF4-FFF2-40B4-BE49-F238E27FC236}">
                <a16:creationId xmlns:a16="http://schemas.microsoft.com/office/drawing/2014/main" id="{106009C3-0971-47AF-8BD9-2EC8A6A4B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37067" y="2038617"/>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8" name="Freeform 120">
            <a:extLst>
              <a:ext uri="{FF2B5EF4-FFF2-40B4-BE49-F238E27FC236}">
                <a16:creationId xmlns:a16="http://schemas.microsoft.com/office/drawing/2014/main" id="{ED29B115-F34D-4E41-A4A2-C0CE41C697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822857" y="202762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0" name="Freeform 6">
            <a:extLst>
              <a:ext uri="{FF2B5EF4-FFF2-40B4-BE49-F238E27FC236}">
                <a16:creationId xmlns:a16="http://schemas.microsoft.com/office/drawing/2014/main" id="{19D4861C-7907-48BF-84E7-96C0E098D4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32866" y="2045318"/>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2" name="Freeform 127">
            <a:extLst>
              <a:ext uri="{FF2B5EF4-FFF2-40B4-BE49-F238E27FC236}">
                <a16:creationId xmlns:a16="http://schemas.microsoft.com/office/drawing/2014/main" id="{AEF03EB9-6D77-4E55-BCF2-4402550D3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225618" y="2028556"/>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4" name="Freeform 133">
            <a:extLst>
              <a:ext uri="{FF2B5EF4-FFF2-40B4-BE49-F238E27FC236}">
                <a16:creationId xmlns:a16="http://schemas.microsoft.com/office/drawing/2014/main" id="{1C9C3C8B-A28D-44DF-AA29-02B28AED71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507420" y="2040797"/>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6" name="Freeform 129">
            <a:extLst>
              <a:ext uri="{FF2B5EF4-FFF2-40B4-BE49-F238E27FC236}">
                <a16:creationId xmlns:a16="http://schemas.microsoft.com/office/drawing/2014/main" id="{1EB7CB2D-F6AA-4861-B158-DA3E6B923E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00604" y="2031819"/>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8" name="Freeform 142">
            <a:extLst>
              <a:ext uri="{FF2B5EF4-FFF2-40B4-BE49-F238E27FC236}">
                <a16:creationId xmlns:a16="http://schemas.microsoft.com/office/drawing/2014/main" id="{48203367-1F19-4C4F-B38D-929816F787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66179" y="2095470"/>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0" name="Freeform 138">
            <a:extLst>
              <a:ext uri="{FF2B5EF4-FFF2-40B4-BE49-F238E27FC236}">
                <a16:creationId xmlns:a16="http://schemas.microsoft.com/office/drawing/2014/main" id="{B89B3B49-0A7E-4573-9B52-D1B0659831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016079" y="2058750"/>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2" name="Freeform 137">
            <a:extLst>
              <a:ext uri="{FF2B5EF4-FFF2-40B4-BE49-F238E27FC236}">
                <a16:creationId xmlns:a16="http://schemas.microsoft.com/office/drawing/2014/main" id="{0288BD39-0846-445A-BD81-1E34E0E99E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268636" y="2056301"/>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4" name="Freeform 136">
            <a:extLst>
              <a:ext uri="{FF2B5EF4-FFF2-40B4-BE49-F238E27FC236}">
                <a16:creationId xmlns:a16="http://schemas.microsoft.com/office/drawing/2014/main" id="{BA82150B-D747-458F-8C52-72FBA52BC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568517" y="205266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6" name="Freeform 143">
            <a:extLst>
              <a:ext uri="{FF2B5EF4-FFF2-40B4-BE49-F238E27FC236}">
                <a16:creationId xmlns:a16="http://schemas.microsoft.com/office/drawing/2014/main" id="{FEBB9D94-7802-4607-9BA4-62FB212BF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793248" y="2045573"/>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8" name="Freeform 144">
            <a:extLst>
              <a:ext uri="{FF2B5EF4-FFF2-40B4-BE49-F238E27FC236}">
                <a16:creationId xmlns:a16="http://schemas.microsoft.com/office/drawing/2014/main" id="{24743784-06E3-4913-9DFD-2FCBF9D929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029200" y="204304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0" name="Freeform 145">
            <a:extLst>
              <a:ext uri="{FF2B5EF4-FFF2-40B4-BE49-F238E27FC236}">
                <a16:creationId xmlns:a16="http://schemas.microsoft.com/office/drawing/2014/main" id="{25CD3315-6611-406F-AF95-2EF9F5A5B0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292025" y="2027462"/>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2" name="Freeform 139">
            <a:extLst>
              <a:ext uri="{FF2B5EF4-FFF2-40B4-BE49-F238E27FC236}">
                <a16:creationId xmlns:a16="http://schemas.microsoft.com/office/drawing/2014/main" id="{EB447648-FE0A-4D8E-86B8-D38D5F938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37627" y="2065277"/>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4" name="Freeform 8">
            <a:extLst>
              <a:ext uri="{FF2B5EF4-FFF2-40B4-BE49-F238E27FC236}">
                <a16:creationId xmlns:a16="http://schemas.microsoft.com/office/drawing/2014/main" id="{4B0A51D7-FF65-4E97-9E1A-8C4688E86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27269" y="2059158"/>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6" name="Freeform 130">
            <a:extLst>
              <a:ext uri="{FF2B5EF4-FFF2-40B4-BE49-F238E27FC236}">
                <a16:creationId xmlns:a16="http://schemas.microsoft.com/office/drawing/2014/main" id="{008FF77B-AC18-4E35-BB9B-0CA39278F7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50053" y="2062420"/>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8" name="Freeform 135">
            <a:extLst>
              <a:ext uri="{FF2B5EF4-FFF2-40B4-BE49-F238E27FC236}">
                <a16:creationId xmlns:a16="http://schemas.microsoft.com/office/drawing/2014/main" id="{E71F6428-AC25-4A5A-8439-04768A17B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349601" y="2004283"/>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0" name="Freeform 131">
            <a:extLst>
              <a:ext uri="{FF2B5EF4-FFF2-40B4-BE49-F238E27FC236}">
                <a16:creationId xmlns:a16="http://schemas.microsoft.com/office/drawing/2014/main" id="{F237A1D4-9D62-4DEA-BD39-E5EC93B33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635670" y="1985929"/>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2" name="Freeform 141">
            <a:extLst>
              <a:ext uri="{FF2B5EF4-FFF2-40B4-BE49-F238E27FC236}">
                <a16:creationId xmlns:a16="http://schemas.microsoft.com/office/drawing/2014/main" id="{87E919CC-AC41-4F0D-A842-792D7A418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816961" y="1988004"/>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4" name="Freeform 136">
            <a:extLst>
              <a:ext uri="{FF2B5EF4-FFF2-40B4-BE49-F238E27FC236}">
                <a16:creationId xmlns:a16="http://schemas.microsoft.com/office/drawing/2014/main" id="{965D7305-50C2-4D93-8832-19DC70C5BD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81089" y="2011634"/>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6" name="Freeform 122">
            <a:extLst>
              <a:ext uri="{FF2B5EF4-FFF2-40B4-BE49-F238E27FC236}">
                <a16:creationId xmlns:a16="http://schemas.microsoft.com/office/drawing/2014/main" id="{E0E5EA9F-6192-466D-BF45-46D9BCE3B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264051" y="1999395"/>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8" name="Freeform 132">
            <a:extLst>
              <a:ext uri="{FF2B5EF4-FFF2-40B4-BE49-F238E27FC236}">
                <a16:creationId xmlns:a16="http://schemas.microsoft.com/office/drawing/2014/main" id="{CFF6BE31-4842-4659-8D68-63423F826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492157" y="2025636"/>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0" name="Freeform 134">
            <a:extLst>
              <a:ext uri="{FF2B5EF4-FFF2-40B4-BE49-F238E27FC236}">
                <a16:creationId xmlns:a16="http://schemas.microsoft.com/office/drawing/2014/main" id="{3EC2112B-E2EC-492A-8AF9-D78F4B4A99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688454" y="2031605"/>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 name="Freeform 125">
            <a:extLst>
              <a:ext uri="{FF2B5EF4-FFF2-40B4-BE49-F238E27FC236}">
                <a16:creationId xmlns:a16="http://schemas.microsoft.com/office/drawing/2014/main" id="{EB635BC8-61BC-44D5-AA11-9A308B3BA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925685" y="2057774"/>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4" name="Freeform 125">
            <a:extLst>
              <a:ext uri="{FF2B5EF4-FFF2-40B4-BE49-F238E27FC236}">
                <a16:creationId xmlns:a16="http://schemas.microsoft.com/office/drawing/2014/main" id="{7E9ACE65-00C6-4A75-8F61-CCADAF3EC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140333" y="205078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6" name="Freeform 128">
            <a:extLst>
              <a:ext uri="{FF2B5EF4-FFF2-40B4-BE49-F238E27FC236}">
                <a16:creationId xmlns:a16="http://schemas.microsoft.com/office/drawing/2014/main" id="{5D7163FE-5ADD-41E7-985B-F95E7E048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364471" y="2072870"/>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8" name="Freeform 140">
            <a:extLst>
              <a:ext uri="{FF2B5EF4-FFF2-40B4-BE49-F238E27FC236}">
                <a16:creationId xmlns:a16="http://schemas.microsoft.com/office/drawing/2014/main" id="{DCD7108A-C70D-4FD9-B91A-0E9F9501A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607147" y="2055076"/>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0" name="Freeform 126">
            <a:extLst>
              <a:ext uri="{FF2B5EF4-FFF2-40B4-BE49-F238E27FC236}">
                <a16:creationId xmlns:a16="http://schemas.microsoft.com/office/drawing/2014/main" id="{3C0CF799-2713-48A8-94DF-F8CB5F3324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862497" y="2069608"/>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00B8B62E-6551-4805-BD5A-5188FE5D3A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139671" y="2062635"/>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4" name="Freeform 120">
            <a:extLst>
              <a:ext uri="{FF2B5EF4-FFF2-40B4-BE49-F238E27FC236}">
                <a16:creationId xmlns:a16="http://schemas.microsoft.com/office/drawing/2014/main" id="{DFCCEBA8-5961-480A-9134-51605F650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443822" y="2039414"/>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6" name="Freeform 6">
            <a:extLst>
              <a:ext uri="{FF2B5EF4-FFF2-40B4-BE49-F238E27FC236}">
                <a16:creationId xmlns:a16="http://schemas.microsoft.com/office/drawing/2014/main" id="{724D4F80-B109-4438-BC6D-ABB522B441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35678" y="2029214"/>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52A7149F-5A3F-4537-981A-974C7409C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837281" y="2069607"/>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0" name="Freeform 133">
            <a:extLst>
              <a:ext uri="{FF2B5EF4-FFF2-40B4-BE49-F238E27FC236}">
                <a16:creationId xmlns:a16="http://schemas.microsoft.com/office/drawing/2014/main" id="{89A8D3E3-3518-4738-B94E-F7DD9818D8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9083" y="2081848"/>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2" name="Freeform 129">
            <a:extLst>
              <a:ext uri="{FF2B5EF4-FFF2-40B4-BE49-F238E27FC236}">
                <a16:creationId xmlns:a16="http://schemas.microsoft.com/office/drawing/2014/main" id="{FA796F21-7CE5-4483-A137-919B3D433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12267" y="2072870"/>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4" name="Freeform 142">
            <a:extLst>
              <a:ext uri="{FF2B5EF4-FFF2-40B4-BE49-F238E27FC236}">
                <a16:creationId xmlns:a16="http://schemas.microsoft.com/office/drawing/2014/main" id="{57FC30BB-0D8F-43B0-910E-7DDE8C933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77842" y="2136521"/>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6" name="Freeform 138">
            <a:extLst>
              <a:ext uri="{FF2B5EF4-FFF2-40B4-BE49-F238E27FC236}">
                <a16:creationId xmlns:a16="http://schemas.microsoft.com/office/drawing/2014/main" id="{D938207F-A865-48E5-A15D-FD578BC59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627742" y="2099801"/>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04637E45-0880-40BC-B488-4EA4CA435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880299" y="2097352"/>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aphicFrame>
        <p:nvGraphicFramePr>
          <p:cNvPr id="5" name="Content Placeholder 2">
            <a:extLst>
              <a:ext uri="{FF2B5EF4-FFF2-40B4-BE49-F238E27FC236}">
                <a16:creationId xmlns:a16="http://schemas.microsoft.com/office/drawing/2014/main" id="{A094C789-CD2E-233A-CA25-385F35465C04}"/>
              </a:ext>
            </a:extLst>
          </p:cNvPr>
          <p:cNvGraphicFramePr>
            <a:graphicFrameLocks noGrp="1"/>
          </p:cNvGraphicFramePr>
          <p:nvPr>
            <p:ph idx="1"/>
            <p:extLst>
              <p:ext uri="{D42A27DB-BD31-4B8C-83A1-F6EECF244321}">
                <p14:modId xmlns:p14="http://schemas.microsoft.com/office/powerpoint/2010/main" val="1192981887"/>
              </p:ext>
            </p:extLst>
          </p:nvPr>
        </p:nvGraphicFramePr>
        <p:xfrm>
          <a:off x="570691" y="2223210"/>
          <a:ext cx="11029537" cy="402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7228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96" name="Group 1095">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097"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8"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99"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0"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1"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2"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3"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4"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5"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6"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7"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8"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09"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0"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1"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2"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3"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4"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5"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6"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7"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8"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19"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0"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1"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2"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3"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4"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5"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6"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7"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8"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29"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0"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1"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2"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3"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4"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5"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6"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7"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8"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9"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0"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1"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2"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3"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4"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5"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6"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7"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8"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9"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0"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1"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2"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3"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154" name="Rectangle 1153">
            <a:extLst>
              <a:ext uri="{FF2B5EF4-FFF2-40B4-BE49-F238E27FC236}">
                <a16:creationId xmlns:a16="http://schemas.microsoft.com/office/drawing/2014/main" id="{CFB03654-F8D1-4066-85B5-5BA57499B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69692F-963E-5FA6-2771-15649946A090}"/>
              </a:ext>
            </a:extLst>
          </p:cNvPr>
          <p:cNvSpPr>
            <a:spLocks noGrp="1"/>
          </p:cNvSpPr>
          <p:nvPr>
            <p:ph type="title"/>
          </p:nvPr>
        </p:nvSpPr>
        <p:spPr>
          <a:xfrm>
            <a:off x="938041" y="378072"/>
            <a:ext cx="8675712" cy="981892"/>
          </a:xfrm>
        </p:spPr>
        <p:txBody>
          <a:bodyPr vert="horz" lIns="91440" tIns="45720" rIns="91440" bIns="45720" rtlCol="0" anchor="ctr">
            <a:normAutofit fontScale="90000"/>
          </a:bodyPr>
          <a:lstStyle/>
          <a:p>
            <a:r>
              <a:rPr lang="en-US" sz="4000" kern="1200" dirty="0">
                <a:solidFill>
                  <a:schemeClr val="tx2"/>
                </a:solidFill>
                <a:latin typeface="+mj-lt"/>
                <a:ea typeface="+mj-ea"/>
                <a:cs typeface="+mj-cs"/>
              </a:rPr>
              <a:t>Multidimensional Scaling</a:t>
            </a:r>
            <a:br>
              <a:rPr lang="en-US" sz="4000" kern="1200" dirty="0">
                <a:solidFill>
                  <a:schemeClr val="tx2"/>
                </a:solidFill>
                <a:latin typeface="+mj-lt"/>
                <a:ea typeface="+mj-ea"/>
                <a:cs typeface="+mj-cs"/>
              </a:rPr>
            </a:br>
            <a:r>
              <a:rPr lang="en-US" sz="4000" kern="1200" dirty="0">
                <a:solidFill>
                  <a:schemeClr val="tx2"/>
                </a:solidFill>
                <a:latin typeface="+mj-lt"/>
                <a:ea typeface="+mj-ea"/>
                <a:cs typeface="+mj-cs"/>
              </a:rPr>
              <a:t>MDS </a:t>
            </a:r>
          </a:p>
        </p:txBody>
      </p:sp>
      <p:sp>
        <p:nvSpPr>
          <p:cNvPr id="1155" name="Rectangle 1154">
            <a:extLst>
              <a:ext uri="{FF2B5EF4-FFF2-40B4-BE49-F238E27FC236}">
                <a16:creationId xmlns:a16="http://schemas.microsoft.com/office/drawing/2014/main" id="{7615BC76-014D-4BD0-A843-994E2D7598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0" y="1874829"/>
            <a:ext cx="12175432" cy="4114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6" name="Group 1155">
            <a:extLst>
              <a:ext uri="{FF2B5EF4-FFF2-40B4-BE49-F238E27FC236}">
                <a16:creationId xmlns:a16="http://schemas.microsoft.com/office/drawing/2014/main" id="{39D2483B-7210-454A-B168-51DA3C1611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7372" y="-18787"/>
            <a:ext cx="1238945" cy="1919798"/>
            <a:chOff x="10357372" y="-18787"/>
            <a:chExt cx="1238945" cy="1919798"/>
          </a:xfrm>
        </p:grpSpPr>
        <p:sp>
          <p:nvSpPr>
            <p:cNvPr id="1157" name="Freeform 57">
              <a:extLst>
                <a:ext uri="{FF2B5EF4-FFF2-40B4-BE49-F238E27FC236}">
                  <a16:creationId xmlns:a16="http://schemas.microsoft.com/office/drawing/2014/main" id="{F1142EB5-2791-4EAD-B4A2-43BECFBC5F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15372" y="140636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8" name="Freeform 78">
              <a:extLst>
                <a:ext uri="{FF2B5EF4-FFF2-40B4-BE49-F238E27FC236}">
                  <a16:creationId xmlns:a16="http://schemas.microsoft.com/office/drawing/2014/main" id="{2C8870C2-1368-48B0-A8CF-BC33DF7656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1520" y="755028"/>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9" name="Freeform 79">
              <a:extLst>
                <a:ext uri="{FF2B5EF4-FFF2-40B4-BE49-F238E27FC236}">
                  <a16:creationId xmlns:a16="http://schemas.microsoft.com/office/drawing/2014/main" id="{853F9E0D-F5F9-438C-B1DC-0AA3127C41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93892" y="98607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0" name="Freeform 80">
              <a:extLst>
                <a:ext uri="{FF2B5EF4-FFF2-40B4-BE49-F238E27FC236}">
                  <a16:creationId xmlns:a16="http://schemas.microsoft.com/office/drawing/2014/main" id="{B4E911B1-253E-4755-9AEC-BB1DAB8E21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8551" y="1223868"/>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1" name="Freeform 83">
              <a:extLst>
                <a:ext uri="{FF2B5EF4-FFF2-40B4-BE49-F238E27FC236}">
                  <a16:creationId xmlns:a16="http://schemas.microsoft.com/office/drawing/2014/main" id="{2AF5DD4D-BF15-452D-937B-7F29FA3F28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51994" y="1699681"/>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2" name="Freeform 84">
              <a:extLst>
                <a:ext uri="{FF2B5EF4-FFF2-40B4-BE49-F238E27FC236}">
                  <a16:creationId xmlns:a16="http://schemas.microsoft.com/office/drawing/2014/main" id="{5F821C6A-EDEE-4845-92EB-367AC60023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63010" y="550442"/>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3" name="Freeform 86">
              <a:extLst>
                <a:ext uri="{FF2B5EF4-FFF2-40B4-BE49-F238E27FC236}">
                  <a16:creationId xmlns:a16="http://schemas.microsoft.com/office/drawing/2014/main" id="{504AA4DA-748D-4CFF-891A-5C8861EC49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2979" y="204433"/>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4" name="Freeform 89">
              <a:extLst>
                <a:ext uri="{FF2B5EF4-FFF2-40B4-BE49-F238E27FC236}">
                  <a16:creationId xmlns:a16="http://schemas.microsoft.com/office/drawing/2014/main" id="{7CC3A8FA-D5F6-4A96-9B55-4479C1717A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782" y="1487330"/>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5" name="Freeform 106">
              <a:extLst>
                <a:ext uri="{FF2B5EF4-FFF2-40B4-BE49-F238E27FC236}">
                  <a16:creationId xmlns:a16="http://schemas.microsoft.com/office/drawing/2014/main" id="{26E1DC3C-522F-46BF-9C95-475001763F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8678" y="59914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6" name="Freeform 107">
              <a:extLst>
                <a:ext uri="{FF2B5EF4-FFF2-40B4-BE49-F238E27FC236}">
                  <a16:creationId xmlns:a16="http://schemas.microsoft.com/office/drawing/2014/main" id="{F7CDF92D-312E-42AB-960E-637D404934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20666" y="1240267"/>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7" name="Freeform 108">
              <a:extLst>
                <a:ext uri="{FF2B5EF4-FFF2-40B4-BE49-F238E27FC236}">
                  <a16:creationId xmlns:a16="http://schemas.microsoft.com/office/drawing/2014/main" id="{918FE320-F6B2-4BDB-95D8-DFD3B2B34F1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6349" y="120899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8" name="Freeform 109">
              <a:extLst>
                <a:ext uri="{FF2B5EF4-FFF2-40B4-BE49-F238E27FC236}">
                  <a16:creationId xmlns:a16="http://schemas.microsoft.com/office/drawing/2014/main" id="{B90769B0-46E9-4B76-96A9-A247A0DF3D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546" y="1710317"/>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9" name="Freeform 110">
              <a:extLst>
                <a:ext uri="{FF2B5EF4-FFF2-40B4-BE49-F238E27FC236}">
                  <a16:creationId xmlns:a16="http://schemas.microsoft.com/office/drawing/2014/main" id="{C0CC5855-0620-41C7-AA4D-3D30E24551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6402" y="35131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0" name="Freeform 111">
              <a:extLst>
                <a:ext uri="{FF2B5EF4-FFF2-40B4-BE49-F238E27FC236}">
                  <a16:creationId xmlns:a16="http://schemas.microsoft.com/office/drawing/2014/main" id="{7A99B1F4-089E-4A1A-833C-0D0C8E77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7601" y="1438812"/>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1" name="Freeform 112">
              <a:extLst>
                <a:ext uri="{FF2B5EF4-FFF2-40B4-BE49-F238E27FC236}">
                  <a16:creationId xmlns:a16="http://schemas.microsoft.com/office/drawing/2014/main" id="{52C3D5C1-0862-4E4B-BAD8-C6244D0352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7104" y="920158"/>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2" name="Freeform 122">
              <a:extLst>
                <a:ext uri="{FF2B5EF4-FFF2-40B4-BE49-F238E27FC236}">
                  <a16:creationId xmlns:a16="http://schemas.microsoft.com/office/drawing/2014/main" id="{5E020019-37DA-47B1-A859-25E2009F7C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2607" y="1741989"/>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3" name="Freeform 123">
              <a:extLst>
                <a:ext uri="{FF2B5EF4-FFF2-40B4-BE49-F238E27FC236}">
                  <a16:creationId xmlns:a16="http://schemas.microsoft.com/office/drawing/2014/main" id="{FC071985-7349-45B2-AD36-AB9014D81F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8114" y="20578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4" name="Freeform 130">
              <a:extLst>
                <a:ext uri="{FF2B5EF4-FFF2-40B4-BE49-F238E27FC236}">
                  <a16:creationId xmlns:a16="http://schemas.microsoft.com/office/drawing/2014/main" id="{8A8374B4-6CAE-4B1D-8AD8-BBD71C66E4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1335" y="495036"/>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5" name="Freeform 131">
              <a:extLst>
                <a:ext uri="{FF2B5EF4-FFF2-40B4-BE49-F238E27FC236}">
                  <a16:creationId xmlns:a16="http://schemas.microsoft.com/office/drawing/2014/main" id="{4F0392BB-C222-4B4A-B3F7-86E1953966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55153" y="1050023"/>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6" name="Freeform 135">
              <a:extLst>
                <a:ext uri="{FF2B5EF4-FFF2-40B4-BE49-F238E27FC236}">
                  <a16:creationId xmlns:a16="http://schemas.microsoft.com/office/drawing/2014/main" id="{A602A52C-3AB9-4D97-AE2A-BB87DB6ACA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42492" y="820365"/>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7" name="Freeform 141">
              <a:extLst>
                <a:ext uri="{FF2B5EF4-FFF2-40B4-BE49-F238E27FC236}">
                  <a16:creationId xmlns:a16="http://schemas.microsoft.com/office/drawing/2014/main" id="{B30A965C-348F-4CA1-882F-46F532A33B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1044" y="1422049"/>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8" name="Freeform 77">
              <a:extLst>
                <a:ext uri="{FF2B5EF4-FFF2-40B4-BE49-F238E27FC236}">
                  <a16:creationId xmlns:a16="http://schemas.microsoft.com/office/drawing/2014/main" id="{3DB93D99-B20E-4CEF-A4B5-E355F2EF849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9747" y="19557"/>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9" name="Freeform 121">
              <a:extLst>
                <a:ext uri="{FF2B5EF4-FFF2-40B4-BE49-F238E27FC236}">
                  <a16:creationId xmlns:a16="http://schemas.microsoft.com/office/drawing/2014/main" id="{59BF81A2-5680-4745-9838-B87F14A4EE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60727" y="5686"/>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0" name="Freeform 8">
              <a:extLst>
                <a:ext uri="{FF2B5EF4-FFF2-40B4-BE49-F238E27FC236}">
                  <a16:creationId xmlns:a16="http://schemas.microsoft.com/office/drawing/2014/main" id="{15D7F206-A93F-4CCC-B241-B733ECFCF91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159" y="1071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1" name="Freeform 87">
              <a:extLst>
                <a:ext uri="{FF2B5EF4-FFF2-40B4-BE49-F238E27FC236}">
                  <a16:creationId xmlns:a16="http://schemas.microsoft.com/office/drawing/2014/main" id="{88E77691-B7C1-4F5D-98EC-C5508CDFB6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6315" y="67225"/>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2" name="Freeform 94">
              <a:extLst>
                <a:ext uri="{FF2B5EF4-FFF2-40B4-BE49-F238E27FC236}">
                  <a16:creationId xmlns:a16="http://schemas.microsoft.com/office/drawing/2014/main" id="{B15258A7-A882-4D79-B870-C92A57D6B6A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39661" y="1306068"/>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3" name="Freeform 97">
              <a:extLst>
                <a:ext uri="{FF2B5EF4-FFF2-40B4-BE49-F238E27FC236}">
                  <a16:creationId xmlns:a16="http://schemas.microsoft.com/office/drawing/2014/main" id="{CF3D5844-0132-49FA-BD1E-5263802F47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751" y="1744954"/>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4" name="Freeform 101">
              <a:extLst>
                <a:ext uri="{FF2B5EF4-FFF2-40B4-BE49-F238E27FC236}">
                  <a16:creationId xmlns:a16="http://schemas.microsoft.com/office/drawing/2014/main" id="{A399F043-AB24-4109-800A-BD94939A40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47006" y="1478722"/>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5" name="Freeform 102">
              <a:extLst>
                <a:ext uri="{FF2B5EF4-FFF2-40B4-BE49-F238E27FC236}">
                  <a16:creationId xmlns:a16="http://schemas.microsoft.com/office/drawing/2014/main" id="{796159AE-3178-456B-B411-196E260E5E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7663" y="110955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6" name="Freeform 103">
              <a:extLst>
                <a:ext uri="{FF2B5EF4-FFF2-40B4-BE49-F238E27FC236}">
                  <a16:creationId xmlns:a16="http://schemas.microsoft.com/office/drawing/2014/main" id="{B0562100-3934-4A15-8C23-D55F111D9E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5260" y="835870"/>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7" name="Freeform 117">
              <a:extLst>
                <a:ext uri="{FF2B5EF4-FFF2-40B4-BE49-F238E27FC236}">
                  <a16:creationId xmlns:a16="http://schemas.microsoft.com/office/drawing/2014/main" id="{6DD7C928-63AE-4BCB-9843-570F9E04E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47263" y="8892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8" name="Freeform 118">
              <a:extLst>
                <a:ext uri="{FF2B5EF4-FFF2-40B4-BE49-F238E27FC236}">
                  <a16:creationId xmlns:a16="http://schemas.microsoft.com/office/drawing/2014/main" id="{5AC011E4-1DCA-418C-8008-AE4E1E61D0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33783" y="22103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9" name="Freeform 119">
              <a:extLst>
                <a:ext uri="{FF2B5EF4-FFF2-40B4-BE49-F238E27FC236}">
                  <a16:creationId xmlns:a16="http://schemas.microsoft.com/office/drawing/2014/main" id="{5B2D3B89-E1F5-40D8-AEC0-8E7B2E67AE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414899" y="45851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0" name="Freeform 136">
              <a:extLst>
                <a:ext uri="{FF2B5EF4-FFF2-40B4-BE49-F238E27FC236}">
                  <a16:creationId xmlns:a16="http://schemas.microsoft.com/office/drawing/2014/main" id="{DBB111D7-2067-4503-A6F9-647407E1819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42418" y="1263253"/>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1" name="Freeform 137">
              <a:extLst>
                <a:ext uri="{FF2B5EF4-FFF2-40B4-BE49-F238E27FC236}">
                  <a16:creationId xmlns:a16="http://schemas.microsoft.com/office/drawing/2014/main" id="{20B3ED41-DE4C-4CE7-A8DE-B4ED03137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7923" y="1656413"/>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2" name="Freeform 139">
              <a:extLst>
                <a:ext uri="{FF2B5EF4-FFF2-40B4-BE49-F238E27FC236}">
                  <a16:creationId xmlns:a16="http://schemas.microsoft.com/office/drawing/2014/main" id="{F4EE6DAD-6518-47B6-A04F-484A162676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61863" y="321142"/>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3" name="Freeform 143">
              <a:extLst>
                <a:ext uri="{FF2B5EF4-FFF2-40B4-BE49-F238E27FC236}">
                  <a16:creationId xmlns:a16="http://schemas.microsoft.com/office/drawing/2014/main" id="{B6867974-B4C0-48AA-A205-B435998B74F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72041" y="1015660"/>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4" name="Freeform 144">
              <a:extLst>
                <a:ext uri="{FF2B5EF4-FFF2-40B4-BE49-F238E27FC236}">
                  <a16:creationId xmlns:a16="http://schemas.microsoft.com/office/drawing/2014/main" id="{21F27A0E-A6C1-4AFE-8CBA-28E4FE70BC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88371" y="790064"/>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5" name="Freeform 145">
              <a:extLst>
                <a:ext uri="{FF2B5EF4-FFF2-40B4-BE49-F238E27FC236}">
                  <a16:creationId xmlns:a16="http://schemas.microsoft.com/office/drawing/2014/main" id="{AAA114B9-98D7-4840-8602-457F0741B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92441" y="602066"/>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6" name="Freeform 8">
              <a:extLst>
                <a:ext uri="{FF2B5EF4-FFF2-40B4-BE49-F238E27FC236}">
                  <a16:creationId xmlns:a16="http://schemas.microsoft.com/office/drawing/2014/main" id="{4E9E63DF-694C-4693-8D8B-0275BB744DB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151" y="1310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97" name="Freeform 113">
            <a:extLst>
              <a:ext uri="{FF2B5EF4-FFF2-40B4-BE49-F238E27FC236}">
                <a16:creationId xmlns:a16="http://schemas.microsoft.com/office/drawing/2014/main" id="{B1A3BF1A-EF96-468A-B04F-AFDF6621D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10429612" y="2010881"/>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7" name="Text Placeholder 536">
            <a:extLst>
              <a:ext uri="{FF2B5EF4-FFF2-40B4-BE49-F238E27FC236}">
                <a16:creationId xmlns:a16="http://schemas.microsoft.com/office/drawing/2014/main" id="{DF4C861B-55A2-FC98-4042-21E6E34E3D17}"/>
              </a:ext>
            </a:extLst>
          </p:cNvPr>
          <p:cNvSpPr>
            <a:spLocks noGrp="1"/>
          </p:cNvSpPr>
          <p:nvPr>
            <p:ph type="body" sz="half" idx="2"/>
          </p:nvPr>
        </p:nvSpPr>
        <p:spPr>
          <a:xfrm>
            <a:off x="413887" y="1944568"/>
            <a:ext cx="5387766" cy="3484941"/>
          </a:xfrm>
        </p:spPr>
        <p:txBody>
          <a:bodyPr vert="horz" lIns="91440" tIns="45720" rIns="91440" bIns="45720" rtlCol="0">
            <a:normAutofit/>
          </a:bodyPr>
          <a:lstStyle/>
          <a:p>
            <a:pPr>
              <a:lnSpc>
                <a:spcPct val="140000"/>
              </a:lnSpc>
              <a:buFont typeface="Arial" panose="020B0604020202020204" pitchFamily="34" charset="0"/>
              <a:buChar char="•"/>
            </a:pPr>
            <a:r>
              <a:rPr lang="en-US" b="1" i="0" u="none" strike="noStrike" dirty="0">
                <a:effectLst/>
              </a:rPr>
              <a:t>Metric MDS:</a:t>
            </a:r>
            <a:r>
              <a:rPr lang="en-US" b="0" i="0" u="none" strike="noStrike" dirty="0">
                <a:effectLst/>
              </a:rPr>
              <a:t> Keeps true distances, directly mapping the relationships from high-dimensional data to 2D space.</a:t>
            </a:r>
          </a:p>
          <a:p>
            <a:pPr>
              <a:lnSpc>
                <a:spcPct val="140000"/>
              </a:lnSpc>
              <a:buFont typeface="Arial" panose="020B0604020202020204" pitchFamily="34" charset="0"/>
              <a:buChar char="•"/>
            </a:pPr>
            <a:r>
              <a:rPr lang="en-US" b="1" i="0" u="none" strike="noStrike" dirty="0">
                <a:effectLst/>
              </a:rPr>
              <a:t>Non-metric MDS:</a:t>
            </a:r>
            <a:r>
              <a:rPr lang="en-US" b="0" i="0" u="none" strike="noStrike" dirty="0">
                <a:effectLst/>
              </a:rPr>
              <a:t> Preserves the order of distances, focusing on the relative positioning rather than exact distances.</a:t>
            </a:r>
          </a:p>
          <a:p>
            <a:pPr>
              <a:lnSpc>
                <a:spcPct val="140000"/>
              </a:lnSpc>
              <a:buFont typeface="Arial" panose="020B0604020202020204" pitchFamily="34" charset="0"/>
              <a:buChar char="•"/>
            </a:pPr>
            <a:r>
              <a:rPr lang="en-US" b="1" i="0" u="none" strike="noStrike" dirty="0">
                <a:effectLst/>
              </a:rPr>
              <a:t>Clusters Visualization:</a:t>
            </a:r>
            <a:r>
              <a:rPr lang="en-US" b="0" i="0" u="none" strike="noStrike" dirty="0">
                <a:effectLst/>
              </a:rPr>
              <a:t> Displays groups of similar fashion items, highlighting patterns and relationships in the dataset.</a:t>
            </a:r>
          </a:p>
          <a:p>
            <a:pPr>
              <a:lnSpc>
                <a:spcPct val="140000"/>
              </a:lnSpc>
            </a:pPr>
            <a:endParaRPr lang="en-US" sz="1400" dirty="0"/>
          </a:p>
        </p:txBody>
      </p:sp>
      <p:grpSp>
        <p:nvGrpSpPr>
          <p:cNvPr id="1198" name="Group 1197">
            <a:extLst>
              <a:ext uri="{FF2B5EF4-FFF2-40B4-BE49-F238E27FC236}">
                <a16:creationId xmlns:a16="http://schemas.microsoft.com/office/drawing/2014/main" id="{AC1582F5-FF93-46BF-A92F-D4490D6538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72524" y="5987703"/>
            <a:ext cx="1274531" cy="932361"/>
            <a:chOff x="10372524" y="5987703"/>
            <a:chExt cx="1274531" cy="932361"/>
          </a:xfrm>
        </p:grpSpPr>
        <p:sp>
          <p:nvSpPr>
            <p:cNvPr id="1199" name="Freeform 82">
              <a:extLst>
                <a:ext uri="{FF2B5EF4-FFF2-40B4-BE49-F238E27FC236}">
                  <a16:creationId xmlns:a16="http://schemas.microsoft.com/office/drawing/2014/main" id="{EDA30C63-7387-41DF-A6B0-5E3B1AF60C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61" y="6018941"/>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0" name="Freeform 70">
              <a:extLst>
                <a:ext uri="{FF2B5EF4-FFF2-40B4-BE49-F238E27FC236}">
                  <a16:creationId xmlns:a16="http://schemas.microsoft.com/office/drawing/2014/main" id="{0F9349DE-8C14-4D6E-B1C2-4750F704C02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43533" y="6280908"/>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1" name="Freeform 85">
              <a:extLst>
                <a:ext uri="{FF2B5EF4-FFF2-40B4-BE49-F238E27FC236}">
                  <a16:creationId xmlns:a16="http://schemas.microsoft.com/office/drawing/2014/main" id="{0093B34B-1559-4D7A-90CF-114125FD62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20975" y="6503581"/>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2" name="Freeform 87">
              <a:extLst>
                <a:ext uri="{FF2B5EF4-FFF2-40B4-BE49-F238E27FC236}">
                  <a16:creationId xmlns:a16="http://schemas.microsoft.com/office/drawing/2014/main" id="{F32E37EB-F93F-4ACA-8EC5-8313085014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22215" y="673397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3" name="Freeform 94">
              <a:extLst>
                <a:ext uri="{FF2B5EF4-FFF2-40B4-BE49-F238E27FC236}">
                  <a16:creationId xmlns:a16="http://schemas.microsoft.com/office/drawing/2014/main" id="{6486B439-14A8-40F4-BD01-2647D4752F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506680" y="6716732"/>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4" name="Freeform 118">
              <a:extLst>
                <a:ext uri="{FF2B5EF4-FFF2-40B4-BE49-F238E27FC236}">
                  <a16:creationId xmlns:a16="http://schemas.microsoft.com/office/drawing/2014/main" id="{3EA0483A-6030-445C-9A9E-FC8847FD44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203570" y="660050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5" name="Freeform 119">
              <a:extLst>
                <a:ext uri="{FF2B5EF4-FFF2-40B4-BE49-F238E27FC236}">
                  <a16:creationId xmlns:a16="http://schemas.microsoft.com/office/drawing/2014/main" id="{54E9F49B-F300-4A14-B0F3-36A75B1713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89260" y="6415578"/>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6" name="Freeform 139">
              <a:extLst>
                <a:ext uri="{FF2B5EF4-FFF2-40B4-BE49-F238E27FC236}">
                  <a16:creationId xmlns:a16="http://schemas.microsoft.com/office/drawing/2014/main" id="{293DA61B-9566-467E-A357-E86CD8E7E2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4088" y="6551279"/>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7" name="Freeform 144">
              <a:extLst>
                <a:ext uri="{FF2B5EF4-FFF2-40B4-BE49-F238E27FC236}">
                  <a16:creationId xmlns:a16="http://schemas.microsoft.com/office/drawing/2014/main" id="{A1A7223C-6F2C-487D-A45A-6EBBD051A5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41775" y="6182738"/>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8" name="Freeform 145">
              <a:extLst>
                <a:ext uri="{FF2B5EF4-FFF2-40B4-BE49-F238E27FC236}">
                  <a16:creationId xmlns:a16="http://schemas.microsoft.com/office/drawing/2014/main" id="{DC4DE17D-AC51-4C89-AC1A-016A928A10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883257" y="6290757"/>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9" name="Freeform 8">
              <a:extLst>
                <a:ext uri="{FF2B5EF4-FFF2-40B4-BE49-F238E27FC236}">
                  <a16:creationId xmlns:a16="http://schemas.microsoft.com/office/drawing/2014/main" id="{95D0E198-D3C3-4790-881E-4DF6C9D7F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909800" y="675246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0" name="Freeform 51">
              <a:extLst>
                <a:ext uri="{FF2B5EF4-FFF2-40B4-BE49-F238E27FC236}">
                  <a16:creationId xmlns:a16="http://schemas.microsoft.com/office/drawing/2014/main" id="{E9952623-7C81-47CA-85D8-C872DE84E4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219682" y="6196029"/>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1" name="Freeform 78">
              <a:extLst>
                <a:ext uri="{FF2B5EF4-FFF2-40B4-BE49-F238E27FC236}">
                  <a16:creationId xmlns:a16="http://schemas.microsoft.com/office/drawing/2014/main" id="{F90AA42C-D724-4AD8-81F3-CDFC420635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319" y="6028606"/>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7" name="Freeform 84">
              <a:extLst>
                <a:ext uri="{FF2B5EF4-FFF2-40B4-BE49-F238E27FC236}">
                  <a16:creationId xmlns:a16="http://schemas.microsoft.com/office/drawing/2014/main" id="{CAB3A278-E8E7-4070-B30A-31B5DE9805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1487085" y="6029984"/>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8" name="Freeform 86">
              <a:extLst>
                <a:ext uri="{FF2B5EF4-FFF2-40B4-BE49-F238E27FC236}">
                  <a16:creationId xmlns:a16="http://schemas.microsoft.com/office/drawing/2014/main" id="{910FC82B-A4C1-428C-A576-79B5F6D1892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918273" y="6040831"/>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9" name="Freeform 106">
              <a:extLst>
                <a:ext uri="{FF2B5EF4-FFF2-40B4-BE49-F238E27FC236}">
                  <a16:creationId xmlns:a16="http://schemas.microsoft.com/office/drawing/2014/main" id="{B9CB6255-5C91-4496-B0AE-529737BC535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53729" y="628141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0" name="Freeform 110">
              <a:extLst>
                <a:ext uri="{FF2B5EF4-FFF2-40B4-BE49-F238E27FC236}">
                  <a16:creationId xmlns:a16="http://schemas.microsoft.com/office/drawing/2014/main" id="{A58DBA3F-B3E2-4AD9-A93C-FDF997582E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83094" y="6512109"/>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1" name="Freeform 123">
              <a:extLst>
                <a:ext uri="{FF2B5EF4-FFF2-40B4-BE49-F238E27FC236}">
                  <a16:creationId xmlns:a16="http://schemas.microsoft.com/office/drawing/2014/main" id="{AE100164-158F-422B-8A80-DFF4E0E06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1803" y="6599947"/>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2" name="Freeform 130">
              <a:extLst>
                <a:ext uri="{FF2B5EF4-FFF2-40B4-BE49-F238E27FC236}">
                  <a16:creationId xmlns:a16="http://schemas.microsoft.com/office/drawing/2014/main" id="{1A0EF69A-22C3-4FF9-B6DD-55C6DAC3BB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598032" y="6383097"/>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3" name="Freeform 141">
              <a:extLst>
                <a:ext uri="{FF2B5EF4-FFF2-40B4-BE49-F238E27FC236}">
                  <a16:creationId xmlns:a16="http://schemas.microsoft.com/office/drawing/2014/main" id="{3963C700-CFE8-4ED2-8E1E-1139AC305DC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56888" y="6756491"/>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4" name="Freeform 99">
              <a:extLst>
                <a:ext uri="{FF2B5EF4-FFF2-40B4-BE49-F238E27FC236}">
                  <a16:creationId xmlns:a16="http://schemas.microsoft.com/office/drawing/2014/main" id="{86FC694B-4A70-4160-A64D-DA282DE95B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619290" y="6036794"/>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5" name="Freeform 8">
              <a:extLst>
                <a:ext uri="{FF2B5EF4-FFF2-40B4-BE49-F238E27FC236}">
                  <a16:creationId xmlns:a16="http://schemas.microsoft.com/office/drawing/2014/main" id="{2A55A10A-49CA-42B6-84C9-8A1A1596D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0368502" y="675929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7" name="Content Placeholder 6" descr="A group of colorful dots&#10;&#10;Description automatically generated">
            <a:extLst>
              <a:ext uri="{FF2B5EF4-FFF2-40B4-BE49-F238E27FC236}">
                <a16:creationId xmlns:a16="http://schemas.microsoft.com/office/drawing/2014/main" id="{D174C244-7AB9-8183-8257-CA5B11F99D93}"/>
              </a:ext>
            </a:extLst>
          </p:cNvPr>
          <p:cNvPicPr>
            <a:picLocks noGrp="1" noChangeAspect="1"/>
          </p:cNvPicPr>
          <p:nvPr>
            <p:ph idx="1"/>
          </p:nvPr>
        </p:nvPicPr>
        <p:blipFill rotWithShape="1">
          <a:blip r:embed="rId2"/>
          <a:srcRect l="237" t="-544" r="438" b="-2534"/>
          <a:stretch/>
        </p:blipFill>
        <p:spPr>
          <a:xfrm>
            <a:off x="5699566" y="1988230"/>
            <a:ext cx="6256743" cy="3490007"/>
          </a:xfrm>
          <a:prstGeom prst="rect">
            <a:avLst/>
          </a:prstGeom>
        </p:spPr>
      </p:pic>
    </p:spTree>
    <p:extLst>
      <p:ext uri="{BB962C8B-B14F-4D97-AF65-F5344CB8AC3E}">
        <p14:creationId xmlns:p14="http://schemas.microsoft.com/office/powerpoint/2010/main" val="1900868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68" name="Group 867">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673"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4"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5"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6"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7"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8"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9"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0"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1"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2"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3"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4"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5"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6"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7"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8"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9"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0"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1"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2"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3"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4"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5"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6"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7"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8"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9"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0"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1"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2"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3"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4"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5"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6"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7"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8"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09"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0"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1"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2"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3"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4"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5"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6"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7"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8"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19"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0"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1"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2"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3"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4"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5"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6"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7"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8"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729"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869" name="Rectangle 868">
            <a:extLst>
              <a:ext uri="{FF2B5EF4-FFF2-40B4-BE49-F238E27FC236}">
                <a16:creationId xmlns:a16="http://schemas.microsoft.com/office/drawing/2014/main" id="{0B7ED827-06A5-4778-9BB3-74A28B33D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417B9B-4CCB-F543-CECA-694D8B21EFCE}"/>
              </a:ext>
            </a:extLst>
          </p:cNvPr>
          <p:cNvSpPr>
            <a:spLocks noGrp="1"/>
          </p:cNvSpPr>
          <p:nvPr>
            <p:ph type="title"/>
          </p:nvPr>
        </p:nvSpPr>
        <p:spPr>
          <a:xfrm>
            <a:off x="467503" y="167843"/>
            <a:ext cx="7272193" cy="1196846"/>
          </a:xfrm>
        </p:spPr>
        <p:txBody>
          <a:bodyPr vert="horz" lIns="91440" tIns="45720" rIns="91440" bIns="45720" rtlCol="0" anchor="ctr">
            <a:normAutofit/>
          </a:bodyPr>
          <a:lstStyle/>
          <a:p>
            <a:r>
              <a:rPr lang="en-US" sz="4000" kern="1200" dirty="0">
                <a:solidFill>
                  <a:schemeClr val="tx2"/>
                </a:solidFill>
                <a:latin typeface="+mj-lt"/>
                <a:ea typeface="+mj-ea"/>
                <a:cs typeface="+mj-cs"/>
              </a:rPr>
              <a:t>ISO MAP </a:t>
            </a:r>
          </a:p>
        </p:txBody>
      </p:sp>
      <p:sp>
        <p:nvSpPr>
          <p:cNvPr id="10" name="Text Placeholder 9">
            <a:extLst>
              <a:ext uri="{FF2B5EF4-FFF2-40B4-BE49-F238E27FC236}">
                <a16:creationId xmlns:a16="http://schemas.microsoft.com/office/drawing/2014/main" id="{77E1B8FE-2522-F885-63B1-55330ADF0625}"/>
              </a:ext>
            </a:extLst>
          </p:cNvPr>
          <p:cNvSpPr>
            <a:spLocks noGrp="1"/>
          </p:cNvSpPr>
          <p:nvPr>
            <p:ph type="body" sz="half" idx="2"/>
          </p:nvPr>
        </p:nvSpPr>
        <p:spPr>
          <a:xfrm>
            <a:off x="2786664" y="1240190"/>
            <a:ext cx="6275658" cy="5180317"/>
          </a:xfrm>
        </p:spPr>
        <p:txBody>
          <a:bodyPr vert="horz" lIns="91440" tIns="45720" rIns="91440" bIns="45720" rtlCol="0">
            <a:normAutofit/>
          </a:bodyPr>
          <a:lstStyle/>
          <a:p>
            <a:pPr>
              <a:lnSpc>
                <a:spcPct val="140000"/>
              </a:lnSpc>
              <a:buFont typeface="Arial" panose="020B0604020202020204" pitchFamily="34" charset="0"/>
              <a:buChar char="•"/>
            </a:pPr>
            <a:r>
              <a:rPr lang="en-US" sz="1100" b="1" i="0" u="none" strike="noStrike" dirty="0" err="1">
                <a:effectLst/>
              </a:rPr>
              <a:t>IsoMap</a:t>
            </a:r>
            <a:r>
              <a:rPr lang="en-US" sz="1100" b="1" i="0" u="none" strike="noStrike" dirty="0">
                <a:effectLst/>
              </a:rPr>
              <a:t> Parameters:</a:t>
            </a:r>
            <a:endParaRPr lang="en-US" sz="1100" b="0" i="0" u="none" strike="noStrike" dirty="0">
              <a:effectLst/>
            </a:endParaRPr>
          </a:p>
          <a:p>
            <a:pPr marL="742950" lvl="1" indent="-285750">
              <a:lnSpc>
                <a:spcPct val="140000"/>
              </a:lnSpc>
              <a:buFont typeface="Arial" panose="020B0604020202020204" pitchFamily="34" charset="0"/>
              <a:buChar char="•"/>
            </a:pPr>
            <a:r>
              <a:rPr lang="en-US" sz="1100" b="1" i="0" u="none" strike="noStrike" dirty="0">
                <a:effectLst/>
              </a:rPr>
              <a:t>Number of Neighbors (</a:t>
            </a:r>
            <a:r>
              <a:rPr lang="en-US" sz="1100" b="1" i="0" u="none" strike="noStrike" dirty="0" err="1">
                <a:effectLst/>
              </a:rPr>
              <a:t>n_neighbors</a:t>
            </a:r>
            <a:r>
              <a:rPr lang="en-US" sz="1100" b="1" i="0" u="none" strike="noStrike" dirty="0">
                <a:effectLst/>
              </a:rPr>
              <a:t>):</a:t>
            </a:r>
            <a:r>
              <a:rPr lang="en-US" sz="1100" b="0" i="0" u="none" strike="noStrike" dirty="0">
                <a:effectLst/>
              </a:rPr>
              <a:t> Ranges from </a:t>
            </a:r>
            <a:r>
              <a:rPr lang="en-US" sz="1100" dirty="0"/>
              <a:t>4</a:t>
            </a:r>
            <a:r>
              <a:rPr lang="en-US" sz="1100" b="0" i="0" u="none" strike="noStrike" dirty="0">
                <a:effectLst/>
              </a:rPr>
              <a:t> to 30, determining the local neighborhood around each data point. A higher value considers more neighbors for a global view, while a lower value focuses on a local perspective.</a:t>
            </a:r>
          </a:p>
          <a:p>
            <a:pPr marL="742950" lvl="1" indent="-285750">
              <a:lnSpc>
                <a:spcPct val="140000"/>
              </a:lnSpc>
              <a:buFont typeface="Arial" panose="020B0604020202020204" pitchFamily="34" charset="0"/>
              <a:buChar char="•"/>
            </a:pPr>
            <a:r>
              <a:rPr lang="en-US" sz="1100" b="1" i="0" u="none" strike="noStrike" dirty="0">
                <a:effectLst/>
              </a:rPr>
              <a:t>Number of Components (</a:t>
            </a:r>
            <a:r>
              <a:rPr lang="en-US" sz="1100" b="1" i="0" u="none" strike="noStrike" dirty="0" err="1">
                <a:effectLst/>
              </a:rPr>
              <a:t>n_components</a:t>
            </a:r>
            <a:r>
              <a:rPr lang="en-US" sz="1100" b="1" i="0" u="none" strike="noStrike" dirty="0">
                <a:effectLst/>
              </a:rPr>
              <a:t>):</a:t>
            </a:r>
            <a:r>
              <a:rPr lang="en-US" sz="1100" b="0" i="0" u="none" strike="noStrike" dirty="0">
                <a:effectLst/>
              </a:rPr>
              <a:t> Set to 2 or 3, indicating the dimensionality of the embedding space. Two components simplify the complexity, while three components offer a deeper insight into the data structure.</a:t>
            </a:r>
          </a:p>
          <a:p>
            <a:pPr>
              <a:lnSpc>
                <a:spcPct val="140000"/>
              </a:lnSpc>
              <a:buFont typeface="Arial" panose="020B0604020202020204" pitchFamily="34" charset="0"/>
              <a:buChar char="•"/>
            </a:pPr>
            <a:r>
              <a:rPr lang="en-US" sz="1100" b="1" i="0" u="none" strike="noStrike" dirty="0">
                <a:effectLst/>
              </a:rPr>
              <a:t>Visual Analysis of Embeddings:</a:t>
            </a:r>
            <a:endParaRPr lang="en-US" sz="1100" b="0" i="0" u="none" strike="noStrike" dirty="0">
              <a:effectLst/>
            </a:endParaRPr>
          </a:p>
          <a:p>
            <a:pPr marL="742950" lvl="1" indent="-285750">
              <a:lnSpc>
                <a:spcPct val="140000"/>
              </a:lnSpc>
              <a:buFont typeface="Arial" panose="020B0604020202020204" pitchFamily="34" charset="0"/>
              <a:buChar char="•"/>
            </a:pPr>
            <a:r>
              <a:rPr lang="en-US" sz="1100" b="1" i="0" u="none" strike="noStrike" dirty="0">
                <a:effectLst/>
              </a:rPr>
              <a:t>2D Embeddings:</a:t>
            </a:r>
            <a:r>
              <a:rPr lang="en-US" sz="1100" b="0" i="0" u="none" strike="noStrike" dirty="0">
                <a:effectLst/>
              </a:rPr>
              <a:t> These plots show clear clusters, reflecting similarities among fashion items. It's easier to discern patterns and groupings in a 2D layout.</a:t>
            </a:r>
          </a:p>
          <a:p>
            <a:pPr marL="742950" lvl="1" indent="-285750">
              <a:lnSpc>
                <a:spcPct val="140000"/>
              </a:lnSpc>
              <a:buFont typeface="Arial" panose="020B0604020202020204" pitchFamily="34" charset="0"/>
              <a:buChar char="•"/>
            </a:pPr>
            <a:r>
              <a:rPr lang="en-US" sz="1100" b="1" i="0" u="none" strike="noStrike" dirty="0">
                <a:effectLst/>
              </a:rPr>
              <a:t>3D Embeddings:</a:t>
            </a:r>
            <a:r>
              <a:rPr lang="en-US" sz="1100" b="0" i="0" u="none" strike="noStrike" dirty="0">
                <a:effectLst/>
              </a:rPr>
              <a:t> Offer a more nuanced distinction between clusters. Although they provide a detailed structure of the dataset, they require more complex interpretation.</a:t>
            </a:r>
          </a:p>
          <a:p>
            <a:pPr>
              <a:lnSpc>
                <a:spcPct val="140000"/>
              </a:lnSpc>
              <a:buFont typeface="Arial" panose="020B0604020202020204" pitchFamily="34" charset="0"/>
              <a:buChar char="•"/>
            </a:pPr>
            <a:r>
              <a:rPr lang="en-US" sz="1100" b="1" i="0" u="none" strike="noStrike" dirty="0">
                <a:effectLst/>
              </a:rPr>
              <a:t>Clusters Observation:</a:t>
            </a:r>
            <a:endParaRPr lang="en-US" sz="1100" b="0" i="0" u="none" strike="noStrike" dirty="0">
              <a:effectLst/>
            </a:endParaRPr>
          </a:p>
          <a:p>
            <a:pPr marL="742950" lvl="1" indent="-285750">
              <a:lnSpc>
                <a:spcPct val="140000"/>
              </a:lnSpc>
              <a:buFont typeface="Arial" panose="020B0604020202020204" pitchFamily="34" charset="0"/>
              <a:buChar char="•"/>
            </a:pPr>
            <a:r>
              <a:rPr lang="en-US" sz="1100" b="0" i="0" u="none" strike="noStrike" dirty="0">
                <a:effectLst/>
              </a:rPr>
              <a:t>The clusters in the visualization may show some overlap, which suggests that the grayscale pixel data of Fashion MNIST does not always provide stark distinctions between different fashion items. Overlaps could be attributed to similarities in textures, shapes, or styles inherent to the dataset.</a:t>
            </a:r>
          </a:p>
          <a:p>
            <a:pPr>
              <a:lnSpc>
                <a:spcPct val="140000"/>
              </a:lnSpc>
            </a:pPr>
            <a:endParaRPr lang="en-US" sz="1100" dirty="0"/>
          </a:p>
        </p:txBody>
      </p:sp>
      <p:grpSp>
        <p:nvGrpSpPr>
          <p:cNvPr id="870" name="Group 869">
            <a:extLst>
              <a:ext uri="{FF2B5EF4-FFF2-40B4-BE49-F238E27FC236}">
                <a16:creationId xmlns:a16="http://schemas.microsoft.com/office/drawing/2014/main" id="{AFD761F7-6777-4411-97B4-B53F39D630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25528" y="0"/>
            <a:ext cx="1035241" cy="6806581"/>
            <a:chOff x="9825528" y="0"/>
            <a:chExt cx="1035241" cy="6806581"/>
          </a:xfrm>
        </p:grpSpPr>
        <p:sp>
          <p:nvSpPr>
            <p:cNvPr id="734" name="Freeform 6">
              <a:extLst>
                <a:ext uri="{FF2B5EF4-FFF2-40B4-BE49-F238E27FC236}">
                  <a16:creationId xmlns:a16="http://schemas.microsoft.com/office/drawing/2014/main" id="{B9DA5F32-441E-4FF0-BD27-3E1247C50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7725" y="399054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1" name="Freeform 8">
              <a:extLst>
                <a:ext uri="{FF2B5EF4-FFF2-40B4-BE49-F238E27FC236}">
                  <a16:creationId xmlns:a16="http://schemas.microsoft.com/office/drawing/2014/main" id="{82B55E12-556E-4BE4-B32A-2CFEB254FAD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8808" y="6667157"/>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36" name="Freeform 43">
              <a:extLst>
                <a:ext uri="{FF2B5EF4-FFF2-40B4-BE49-F238E27FC236}">
                  <a16:creationId xmlns:a16="http://schemas.microsoft.com/office/drawing/2014/main" id="{256F7A25-CD83-4485-85CC-6EA9F5392A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19921" y="745900"/>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2" name="Freeform 51">
              <a:extLst>
                <a:ext uri="{FF2B5EF4-FFF2-40B4-BE49-F238E27FC236}">
                  <a16:creationId xmlns:a16="http://schemas.microsoft.com/office/drawing/2014/main" id="{2CF222C4-40C6-4BF6-A89F-97031018EF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57879" y="963611"/>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8" name="Freeform 53">
              <a:extLst>
                <a:ext uri="{FF2B5EF4-FFF2-40B4-BE49-F238E27FC236}">
                  <a16:creationId xmlns:a16="http://schemas.microsoft.com/office/drawing/2014/main" id="{D4362B6C-34C5-4CAB-A2F4-86DA6C65FC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5965" y="1202384"/>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9" name="Freeform 54">
              <a:extLst>
                <a:ext uri="{FF2B5EF4-FFF2-40B4-BE49-F238E27FC236}">
                  <a16:creationId xmlns:a16="http://schemas.microsoft.com/office/drawing/2014/main" id="{3AB0C378-6909-48FD-BF1B-C92F554CD86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9847" y="45115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0" name="Freeform 55">
              <a:extLst>
                <a:ext uri="{FF2B5EF4-FFF2-40B4-BE49-F238E27FC236}">
                  <a16:creationId xmlns:a16="http://schemas.microsoft.com/office/drawing/2014/main" id="{8354E0A2-8C1A-4AD8-AE48-44AABADF00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5825" y="1411985"/>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1" name="Freeform 56">
              <a:extLst>
                <a:ext uri="{FF2B5EF4-FFF2-40B4-BE49-F238E27FC236}">
                  <a16:creationId xmlns:a16="http://schemas.microsoft.com/office/drawing/2014/main" id="{AA1765DE-C74F-4C93-924A-7C68629CAA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45521" y="2242021"/>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2" name="Freeform 57">
              <a:extLst>
                <a:ext uri="{FF2B5EF4-FFF2-40B4-BE49-F238E27FC236}">
                  <a16:creationId xmlns:a16="http://schemas.microsoft.com/office/drawing/2014/main" id="{CD7357C1-8B58-40BD-814C-4B8D392634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1974" y="1621730"/>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3" name="Freeform 59">
              <a:extLst>
                <a:ext uri="{FF2B5EF4-FFF2-40B4-BE49-F238E27FC236}">
                  <a16:creationId xmlns:a16="http://schemas.microsoft.com/office/drawing/2014/main" id="{4C832FED-62E8-465F-B6B7-93189DAC37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11424" y="204083"/>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4" name="Freeform 60">
              <a:extLst>
                <a:ext uri="{FF2B5EF4-FFF2-40B4-BE49-F238E27FC236}">
                  <a16:creationId xmlns:a16="http://schemas.microsoft.com/office/drawing/2014/main" id="{D530F845-5D39-4AE5-AE7A-FE7065D491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6655" y="185152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5" name="Freeform 61">
              <a:extLst>
                <a:ext uri="{FF2B5EF4-FFF2-40B4-BE49-F238E27FC236}">
                  <a16:creationId xmlns:a16="http://schemas.microsoft.com/office/drawing/2014/main" id="{AB4E28A4-31E9-4EE8-896D-09E24DCC44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36895" y="18901"/>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6" name="Freeform 78">
              <a:extLst>
                <a:ext uri="{FF2B5EF4-FFF2-40B4-BE49-F238E27FC236}">
                  <a16:creationId xmlns:a16="http://schemas.microsoft.com/office/drawing/2014/main" id="{939C8FF2-B081-431D-974C-239E6B39B3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2190" y="669623"/>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7" name="Freeform 79">
              <a:extLst>
                <a:ext uri="{FF2B5EF4-FFF2-40B4-BE49-F238E27FC236}">
                  <a16:creationId xmlns:a16="http://schemas.microsoft.com/office/drawing/2014/main" id="{D2684E68-A22C-4009-A169-F9A9CC2CCD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04562" y="900668"/>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8" name="Freeform 80">
              <a:extLst>
                <a:ext uri="{FF2B5EF4-FFF2-40B4-BE49-F238E27FC236}">
                  <a16:creationId xmlns:a16="http://schemas.microsoft.com/office/drawing/2014/main" id="{1EFC3FD2-7435-41A1-BE64-C351B62948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9221" y="1138463"/>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9" name="Freeform 81">
              <a:extLst>
                <a:ext uri="{FF2B5EF4-FFF2-40B4-BE49-F238E27FC236}">
                  <a16:creationId xmlns:a16="http://schemas.microsoft.com/office/drawing/2014/main" id="{16F04787-E275-4F27-B83A-4DD4A9F6230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2271" y="2151517"/>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0" name="Freeform 82">
              <a:extLst>
                <a:ext uri="{FF2B5EF4-FFF2-40B4-BE49-F238E27FC236}">
                  <a16:creationId xmlns:a16="http://schemas.microsoft.com/office/drawing/2014/main" id="{CDC8FC7E-A8B2-414C-BD37-87EA59D65E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90107" y="1929064"/>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1" name="Freeform 83">
              <a:extLst>
                <a:ext uri="{FF2B5EF4-FFF2-40B4-BE49-F238E27FC236}">
                  <a16:creationId xmlns:a16="http://schemas.microsoft.com/office/drawing/2014/main" id="{19A81E5B-A756-41E9-A7D0-A4C1061FF1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2664" y="1614276"/>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2" name="Freeform 84">
              <a:extLst>
                <a:ext uri="{FF2B5EF4-FFF2-40B4-BE49-F238E27FC236}">
                  <a16:creationId xmlns:a16="http://schemas.microsoft.com/office/drawing/2014/main" id="{E9D34847-16A6-4D2C-BB33-6E6A5140A8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73680" y="465037"/>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3" name="Freeform 86">
              <a:extLst>
                <a:ext uri="{FF2B5EF4-FFF2-40B4-BE49-F238E27FC236}">
                  <a16:creationId xmlns:a16="http://schemas.microsoft.com/office/drawing/2014/main" id="{163A87CF-0E11-4DB3-9AF7-B8D54C1CA8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3649" y="119028"/>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4" name="Freeform 89">
              <a:extLst>
                <a:ext uri="{FF2B5EF4-FFF2-40B4-BE49-F238E27FC236}">
                  <a16:creationId xmlns:a16="http://schemas.microsoft.com/office/drawing/2014/main" id="{4FAE3EBA-B5F9-48CE-B440-6E6131C0D2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38452" y="1401925"/>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5" name="Freeform 90">
              <a:extLst>
                <a:ext uri="{FF2B5EF4-FFF2-40B4-BE49-F238E27FC236}">
                  <a16:creationId xmlns:a16="http://schemas.microsoft.com/office/drawing/2014/main" id="{846F7949-E8C4-417A-943B-5EC36A97D2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516304" y="2024834"/>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6" name="Freeform 105">
              <a:extLst>
                <a:ext uri="{FF2B5EF4-FFF2-40B4-BE49-F238E27FC236}">
                  <a16:creationId xmlns:a16="http://schemas.microsoft.com/office/drawing/2014/main" id="{7FB97F80-0785-46C5-8427-CCC35A920DC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9711" y="1930525"/>
              <a:ext cx="140901" cy="93027"/>
            </a:xfrm>
            <a:custGeom>
              <a:avLst/>
              <a:gdLst>
                <a:gd name="T0" fmla="*/ 26 w 43"/>
                <a:gd name="T1" fmla="*/ 3 h 31"/>
                <a:gd name="T2" fmla="*/ 39 w 43"/>
                <a:gd name="T3" fmla="*/ 23 h 31"/>
                <a:gd name="T4" fmla="*/ 26 w 43"/>
                <a:gd name="T5" fmla="*/ 3 h 31"/>
              </a:gdLst>
              <a:ahLst/>
              <a:cxnLst>
                <a:cxn ang="0">
                  <a:pos x="T0" y="T1"/>
                </a:cxn>
                <a:cxn ang="0">
                  <a:pos x="T2" y="T3"/>
                </a:cxn>
                <a:cxn ang="0">
                  <a:pos x="T4" y="T5"/>
                </a:cxn>
              </a:cxnLst>
              <a:rect l="0" t="0" r="r" b="b"/>
              <a:pathLst>
                <a:path w="43" h="31">
                  <a:moveTo>
                    <a:pt x="26" y="3"/>
                  </a:moveTo>
                  <a:cubicBezTo>
                    <a:pt x="34" y="0"/>
                    <a:pt x="43" y="17"/>
                    <a:pt x="39"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7" name="Freeform 106">
              <a:extLst>
                <a:ext uri="{FF2B5EF4-FFF2-40B4-BE49-F238E27FC236}">
                  <a16:creationId xmlns:a16="http://schemas.microsoft.com/office/drawing/2014/main" id="{F5D09584-2D86-478D-A8E0-6DBF382B48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19348" y="537646"/>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8" name="Freeform 107">
              <a:extLst>
                <a:ext uri="{FF2B5EF4-FFF2-40B4-BE49-F238E27FC236}">
                  <a16:creationId xmlns:a16="http://schemas.microsoft.com/office/drawing/2014/main" id="{5B91AF54-EBB4-4769-9668-C9BA6491C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5113" y="2217595"/>
              <a:ext cx="154193" cy="81603"/>
            </a:xfrm>
            <a:custGeom>
              <a:avLst/>
              <a:gdLst>
                <a:gd name="T0" fmla="*/ 31 w 47"/>
                <a:gd name="T1" fmla="*/ 0 h 27"/>
                <a:gd name="T2" fmla="*/ 17 w 47"/>
                <a:gd name="T3" fmla="*/ 23 h 27"/>
                <a:gd name="T4" fmla="*/ 31 w 47"/>
                <a:gd name="T5" fmla="*/ 0 h 27"/>
              </a:gdLst>
              <a:ahLst/>
              <a:cxnLst>
                <a:cxn ang="0">
                  <a:pos x="T0" y="T1"/>
                </a:cxn>
                <a:cxn ang="0">
                  <a:pos x="T2" y="T3"/>
                </a:cxn>
                <a:cxn ang="0">
                  <a:pos x="T4" y="T5"/>
                </a:cxn>
              </a:cxnLst>
              <a:rect l="0" t="0" r="r" b="b"/>
              <a:pathLst>
                <a:path w="47" h="27">
                  <a:moveTo>
                    <a:pt x="31" y="0"/>
                  </a:moveTo>
                  <a:cubicBezTo>
                    <a:pt x="47" y="10"/>
                    <a:pt x="32" y="27"/>
                    <a:pt x="17" y="23"/>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9" name="Freeform 108">
              <a:extLst>
                <a:ext uri="{FF2B5EF4-FFF2-40B4-BE49-F238E27FC236}">
                  <a16:creationId xmlns:a16="http://schemas.microsoft.com/office/drawing/2014/main" id="{96B9D741-CEA8-403B-A4B5-04A216C910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17019" y="1147491"/>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0" name="Freeform 109">
              <a:extLst>
                <a:ext uri="{FF2B5EF4-FFF2-40B4-BE49-F238E27FC236}">
                  <a16:creationId xmlns:a16="http://schemas.microsoft.com/office/drawing/2014/main" id="{19A59EBB-641E-42A4-9B0B-E9A631BF25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0216" y="1648816"/>
              <a:ext cx="154193" cy="84866"/>
            </a:xfrm>
            <a:custGeom>
              <a:avLst/>
              <a:gdLst>
                <a:gd name="T0" fmla="*/ 26 w 47"/>
                <a:gd name="T1" fmla="*/ 0 h 28"/>
                <a:gd name="T2" fmla="*/ 10 w 47"/>
                <a:gd name="T3" fmla="*/ 26 h 28"/>
                <a:gd name="T4" fmla="*/ 26 w 47"/>
                <a:gd name="T5" fmla="*/ 0 h 28"/>
              </a:gdLst>
              <a:ahLst/>
              <a:cxnLst>
                <a:cxn ang="0">
                  <a:pos x="T0" y="T1"/>
                </a:cxn>
                <a:cxn ang="0">
                  <a:pos x="T2" y="T3"/>
                </a:cxn>
                <a:cxn ang="0">
                  <a:pos x="T4" y="T5"/>
                </a:cxn>
              </a:cxnLst>
              <a:rect l="0" t="0" r="r" b="b"/>
              <a:pathLst>
                <a:path w="47" h="28">
                  <a:moveTo>
                    <a:pt x="26" y="0"/>
                  </a:moveTo>
                  <a:cubicBezTo>
                    <a:pt x="47" y="13"/>
                    <a:pt x="28" y="28"/>
                    <a:pt x="10" y="26"/>
                  </a:cubicBezTo>
                  <a:cubicBezTo>
                    <a:pt x="0" y="13"/>
                    <a:pt x="15" y="4"/>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1" name="Freeform 110">
              <a:extLst>
                <a:ext uri="{FF2B5EF4-FFF2-40B4-BE49-F238E27FC236}">
                  <a16:creationId xmlns:a16="http://schemas.microsoft.com/office/drawing/2014/main" id="{5F4A4182-8FB5-49E3-980C-B15A281614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7072" y="289811"/>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2" name="Freeform 111">
              <a:extLst>
                <a:ext uri="{FF2B5EF4-FFF2-40B4-BE49-F238E27FC236}">
                  <a16:creationId xmlns:a16="http://schemas.microsoft.com/office/drawing/2014/main" id="{1F5236E4-CD3B-46CA-B5D0-BBE6A13CA3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8271" y="1377311"/>
              <a:ext cx="131153" cy="87315"/>
            </a:xfrm>
            <a:custGeom>
              <a:avLst/>
              <a:gdLst>
                <a:gd name="T0" fmla="*/ 24 w 40"/>
                <a:gd name="T1" fmla="*/ 0 h 29"/>
                <a:gd name="T2" fmla="*/ 20 w 40"/>
                <a:gd name="T3" fmla="*/ 25 h 29"/>
                <a:gd name="T4" fmla="*/ 24 w 40"/>
                <a:gd name="T5" fmla="*/ 0 h 29"/>
              </a:gdLst>
              <a:ahLst/>
              <a:cxnLst>
                <a:cxn ang="0">
                  <a:pos x="T0" y="T1"/>
                </a:cxn>
                <a:cxn ang="0">
                  <a:pos x="T2" y="T3"/>
                </a:cxn>
                <a:cxn ang="0">
                  <a:pos x="T4" y="T5"/>
                </a:cxn>
              </a:cxnLst>
              <a:rect l="0" t="0" r="r" b="b"/>
              <a:pathLst>
                <a:path w="40" h="29">
                  <a:moveTo>
                    <a:pt x="24" y="0"/>
                  </a:moveTo>
                  <a:cubicBezTo>
                    <a:pt x="40" y="1"/>
                    <a:pt x="35" y="29"/>
                    <a:pt x="20" y="25"/>
                  </a:cubicBezTo>
                  <a:cubicBezTo>
                    <a:pt x="0" y="19"/>
                    <a:pt x="5"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3" name="Freeform 112">
              <a:extLst>
                <a:ext uri="{FF2B5EF4-FFF2-40B4-BE49-F238E27FC236}">
                  <a16:creationId xmlns:a16="http://schemas.microsoft.com/office/drawing/2014/main" id="{D8A5FB99-806C-4AEB-925D-9ECA438F84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7774" y="858657"/>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4" name="Freeform 122">
              <a:extLst>
                <a:ext uri="{FF2B5EF4-FFF2-40B4-BE49-F238E27FC236}">
                  <a16:creationId xmlns:a16="http://schemas.microsoft.com/office/drawing/2014/main" id="{CADFC3F7-1902-456C-8019-97B152DE429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0335" y="1584872"/>
              <a:ext cx="127608" cy="81603"/>
            </a:xfrm>
            <a:custGeom>
              <a:avLst/>
              <a:gdLst>
                <a:gd name="T0" fmla="*/ 24 w 39"/>
                <a:gd name="T1" fmla="*/ 0 h 27"/>
                <a:gd name="T2" fmla="*/ 20 w 39"/>
                <a:gd name="T3" fmla="*/ 26 h 27"/>
                <a:gd name="T4" fmla="*/ 24 w 39"/>
                <a:gd name="T5" fmla="*/ 0 h 27"/>
              </a:gdLst>
              <a:ahLst/>
              <a:cxnLst>
                <a:cxn ang="0">
                  <a:pos x="T0" y="T1"/>
                </a:cxn>
                <a:cxn ang="0">
                  <a:pos x="T2" y="T3"/>
                </a:cxn>
                <a:cxn ang="0">
                  <a:pos x="T4" y="T5"/>
                </a:cxn>
              </a:cxnLst>
              <a:rect l="0" t="0" r="r" b="b"/>
              <a:pathLst>
                <a:path w="39" h="27">
                  <a:moveTo>
                    <a:pt x="24" y="0"/>
                  </a:moveTo>
                  <a:cubicBezTo>
                    <a:pt x="39" y="3"/>
                    <a:pt x="36" y="27"/>
                    <a:pt x="20" y="26"/>
                  </a:cubicBezTo>
                  <a:cubicBezTo>
                    <a:pt x="0" y="19"/>
                    <a:pt x="4"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5" name="Freeform 123">
              <a:extLst>
                <a:ext uri="{FF2B5EF4-FFF2-40B4-BE49-F238E27FC236}">
                  <a16:creationId xmlns:a16="http://schemas.microsoft.com/office/drawing/2014/main" id="{EBE15DD5-AF5B-4F0B-9225-06F289B31CE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78784" y="162214"/>
              <a:ext cx="140901" cy="93843"/>
            </a:xfrm>
            <a:custGeom>
              <a:avLst/>
              <a:gdLst>
                <a:gd name="T0" fmla="*/ 26 w 43"/>
                <a:gd name="T1" fmla="*/ 3 h 31"/>
                <a:gd name="T2" fmla="*/ 40 w 43"/>
                <a:gd name="T3" fmla="*/ 23 h 31"/>
                <a:gd name="T4" fmla="*/ 26 w 43"/>
                <a:gd name="T5" fmla="*/ 3 h 31"/>
              </a:gdLst>
              <a:ahLst/>
              <a:cxnLst>
                <a:cxn ang="0">
                  <a:pos x="T0" y="T1"/>
                </a:cxn>
                <a:cxn ang="0">
                  <a:pos x="T2" y="T3"/>
                </a:cxn>
                <a:cxn ang="0">
                  <a:pos x="T4" y="T5"/>
                </a:cxn>
              </a:cxnLst>
              <a:rect l="0" t="0" r="r" b="b"/>
              <a:pathLst>
                <a:path w="43" h="31">
                  <a:moveTo>
                    <a:pt x="26" y="3"/>
                  </a:moveTo>
                  <a:cubicBezTo>
                    <a:pt x="35" y="0"/>
                    <a:pt x="43" y="17"/>
                    <a:pt x="40" y="23"/>
                  </a:cubicBezTo>
                  <a:cubicBezTo>
                    <a:pt x="20" y="31"/>
                    <a:pt x="0" y="15"/>
                    <a:pt x="26"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6" name="Freeform 130">
              <a:extLst>
                <a:ext uri="{FF2B5EF4-FFF2-40B4-BE49-F238E27FC236}">
                  <a16:creationId xmlns:a16="http://schemas.microsoft.com/office/drawing/2014/main" id="{492E969F-6976-4824-91D2-5BEC3D934E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52005" y="451463"/>
              <a:ext cx="157737" cy="81603"/>
            </a:xfrm>
            <a:custGeom>
              <a:avLst/>
              <a:gdLst>
                <a:gd name="T0" fmla="*/ 31 w 48"/>
                <a:gd name="T1" fmla="*/ 0 h 27"/>
                <a:gd name="T2" fmla="*/ 18 w 48"/>
                <a:gd name="T3" fmla="*/ 24 h 27"/>
                <a:gd name="T4" fmla="*/ 31 w 48"/>
                <a:gd name="T5" fmla="*/ 0 h 27"/>
              </a:gdLst>
              <a:ahLst/>
              <a:cxnLst>
                <a:cxn ang="0">
                  <a:pos x="T0" y="T1"/>
                </a:cxn>
                <a:cxn ang="0">
                  <a:pos x="T2" y="T3"/>
                </a:cxn>
                <a:cxn ang="0">
                  <a:pos x="T4" y="T5"/>
                </a:cxn>
              </a:cxnLst>
              <a:rect l="0" t="0" r="r" b="b"/>
              <a:pathLst>
                <a:path w="48" h="27">
                  <a:moveTo>
                    <a:pt x="31" y="0"/>
                  </a:moveTo>
                  <a:cubicBezTo>
                    <a:pt x="48" y="10"/>
                    <a:pt x="32" y="27"/>
                    <a:pt x="18" y="24"/>
                  </a:cubicBezTo>
                  <a:cubicBezTo>
                    <a:pt x="0" y="14"/>
                    <a:pt x="18" y="0"/>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7" name="Freeform 131">
              <a:extLst>
                <a:ext uri="{FF2B5EF4-FFF2-40B4-BE49-F238E27FC236}">
                  <a16:creationId xmlns:a16="http://schemas.microsoft.com/office/drawing/2014/main" id="{0D1E41CF-7E21-4984-BEB8-8AD0697E70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65823" y="1006450"/>
              <a:ext cx="117860" cy="87315"/>
            </a:xfrm>
            <a:custGeom>
              <a:avLst/>
              <a:gdLst>
                <a:gd name="T0" fmla="*/ 15 w 36"/>
                <a:gd name="T1" fmla="*/ 0 h 29"/>
                <a:gd name="T2" fmla="*/ 25 w 36"/>
                <a:gd name="T3" fmla="*/ 15 h 29"/>
                <a:gd name="T4" fmla="*/ 13 w 36"/>
                <a:gd name="T5" fmla="*/ 21 h 29"/>
                <a:gd name="T6" fmla="*/ 15 w 36"/>
                <a:gd name="T7" fmla="*/ 0 h 29"/>
              </a:gdLst>
              <a:ahLst/>
              <a:cxnLst>
                <a:cxn ang="0">
                  <a:pos x="T0" y="T1"/>
                </a:cxn>
                <a:cxn ang="0">
                  <a:pos x="T2" y="T3"/>
                </a:cxn>
                <a:cxn ang="0">
                  <a:pos x="T4" y="T5"/>
                </a:cxn>
                <a:cxn ang="0">
                  <a:pos x="T6" y="T7"/>
                </a:cxn>
              </a:cxnLst>
              <a:rect l="0" t="0" r="r" b="b"/>
              <a:pathLst>
                <a:path w="36" h="29">
                  <a:moveTo>
                    <a:pt x="15" y="0"/>
                  </a:moveTo>
                  <a:cubicBezTo>
                    <a:pt x="21" y="0"/>
                    <a:pt x="36" y="13"/>
                    <a:pt x="25" y="15"/>
                  </a:cubicBezTo>
                  <a:cubicBezTo>
                    <a:pt x="20" y="19"/>
                    <a:pt x="20" y="22"/>
                    <a:pt x="13" y="21"/>
                  </a:cubicBezTo>
                  <a:cubicBezTo>
                    <a:pt x="0" y="29"/>
                    <a:pt x="0" y="0"/>
                    <a:pt x="1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8" name="Freeform 132">
              <a:extLst>
                <a:ext uri="{FF2B5EF4-FFF2-40B4-BE49-F238E27FC236}">
                  <a16:creationId xmlns:a16="http://schemas.microsoft.com/office/drawing/2014/main" id="{A013C174-1882-4BAA-B06A-A786CC13CD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67478" y="188608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7"/>
                    <a:pt x="11" y="23"/>
                  </a:cubicBezTo>
                  <a:cubicBezTo>
                    <a:pt x="0" y="16"/>
                    <a:pt x="4" y="2"/>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9" name="Freeform 134">
              <a:extLst>
                <a:ext uri="{FF2B5EF4-FFF2-40B4-BE49-F238E27FC236}">
                  <a16:creationId xmlns:a16="http://schemas.microsoft.com/office/drawing/2014/main" id="{994C9544-5CDA-4925-A26F-289BE3E17D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47626" y="2017978"/>
              <a:ext cx="124063" cy="117507"/>
            </a:xfrm>
            <a:custGeom>
              <a:avLst/>
              <a:gdLst>
                <a:gd name="T0" fmla="*/ 20 w 38"/>
                <a:gd name="T1" fmla="*/ 2 h 39"/>
                <a:gd name="T2" fmla="*/ 38 w 38"/>
                <a:gd name="T3" fmla="*/ 19 h 39"/>
                <a:gd name="T4" fmla="*/ 20 w 38"/>
                <a:gd name="T5" fmla="*/ 2 h 39"/>
              </a:gdLst>
              <a:ahLst/>
              <a:cxnLst>
                <a:cxn ang="0">
                  <a:pos x="T0" y="T1"/>
                </a:cxn>
                <a:cxn ang="0">
                  <a:pos x="T2" y="T3"/>
                </a:cxn>
                <a:cxn ang="0">
                  <a:pos x="T4" y="T5"/>
                </a:cxn>
              </a:cxnLst>
              <a:rect l="0" t="0" r="r" b="b"/>
              <a:pathLst>
                <a:path w="38" h="39">
                  <a:moveTo>
                    <a:pt x="20" y="2"/>
                  </a:moveTo>
                  <a:cubicBezTo>
                    <a:pt x="34" y="0"/>
                    <a:pt x="38" y="8"/>
                    <a:pt x="38" y="19"/>
                  </a:cubicBezTo>
                  <a:cubicBezTo>
                    <a:pt x="24" y="39"/>
                    <a:pt x="0" y="13"/>
                    <a:pt x="20"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0" name="Freeform 135">
              <a:extLst>
                <a:ext uri="{FF2B5EF4-FFF2-40B4-BE49-F238E27FC236}">
                  <a16:creationId xmlns:a16="http://schemas.microsoft.com/office/drawing/2014/main" id="{B1D04661-88D1-40B7-A974-F4AD836E028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53162" y="776792"/>
              <a:ext cx="128495" cy="84051"/>
            </a:xfrm>
            <a:custGeom>
              <a:avLst/>
              <a:gdLst>
                <a:gd name="T0" fmla="*/ 21 w 39"/>
                <a:gd name="T1" fmla="*/ 0 h 28"/>
                <a:gd name="T2" fmla="*/ 6 w 39"/>
                <a:gd name="T3" fmla="*/ 20 h 28"/>
                <a:gd name="T4" fmla="*/ 21 w 39"/>
                <a:gd name="T5" fmla="*/ 0 h 28"/>
              </a:gdLst>
              <a:ahLst/>
              <a:cxnLst>
                <a:cxn ang="0">
                  <a:pos x="T0" y="T1"/>
                </a:cxn>
                <a:cxn ang="0">
                  <a:pos x="T2" y="T3"/>
                </a:cxn>
                <a:cxn ang="0">
                  <a:pos x="T4" y="T5"/>
                </a:cxn>
              </a:cxnLst>
              <a:rect l="0" t="0" r="r" b="b"/>
              <a:pathLst>
                <a:path w="39" h="28">
                  <a:moveTo>
                    <a:pt x="21" y="0"/>
                  </a:moveTo>
                  <a:cubicBezTo>
                    <a:pt x="39" y="12"/>
                    <a:pt x="22" y="28"/>
                    <a:pt x="6" y="20"/>
                  </a:cubicBezTo>
                  <a:cubicBezTo>
                    <a:pt x="0" y="7"/>
                    <a:pt x="7"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1" name="Freeform 141">
              <a:extLst>
                <a:ext uri="{FF2B5EF4-FFF2-40B4-BE49-F238E27FC236}">
                  <a16:creationId xmlns:a16="http://schemas.microsoft.com/office/drawing/2014/main" id="{286A2B67-43A6-4EE8-8BC9-E94D65582D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7910" y="1240558"/>
              <a:ext cx="163941" cy="163205"/>
            </a:xfrm>
            <a:custGeom>
              <a:avLst/>
              <a:gdLst>
                <a:gd name="T0" fmla="*/ 37 w 50"/>
                <a:gd name="T1" fmla="*/ 3 h 54"/>
                <a:gd name="T2" fmla="*/ 42 w 50"/>
                <a:gd name="T3" fmla="*/ 17 h 54"/>
                <a:gd name="T4" fmla="*/ 37 w 50"/>
                <a:gd name="T5" fmla="*/ 3 h 54"/>
              </a:gdLst>
              <a:ahLst/>
              <a:cxnLst>
                <a:cxn ang="0">
                  <a:pos x="T0" y="T1"/>
                </a:cxn>
                <a:cxn ang="0">
                  <a:pos x="T2" y="T3"/>
                </a:cxn>
                <a:cxn ang="0">
                  <a:pos x="T4" y="T5"/>
                </a:cxn>
              </a:cxnLst>
              <a:rect l="0" t="0" r="r" b="b"/>
              <a:pathLst>
                <a:path w="50" h="54">
                  <a:moveTo>
                    <a:pt x="37" y="3"/>
                  </a:moveTo>
                  <a:cubicBezTo>
                    <a:pt x="50" y="3"/>
                    <a:pt x="36" y="13"/>
                    <a:pt x="42" y="17"/>
                  </a:cubicBezTo>
                  <a:cubicBezTo>
                    <a:pt x="35" y="54"/>
                    <a:pt x="0" y="0"/>
                    <a:pt x="3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2" name="Freeform 32">
              <a:extLst>
                <a:ext uri="{FF2B5EF4-FFF2-40B4-BE49-F238E27FC236}">
                  <a16:creationId xmlns:a16="http://schemas.microsoft.com/office/drawing/2014/main" id="{D1F09EAC-687C-4590-B7BA-F19D782D40D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4997" y="3244760"/>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3" name="Freeform 33">
              <a:extLst>
                <a:ext uri="{FF2B5EF4-FFF2-40B4-BE49-F238E27FC236}">
                  <a16:creationId xmlns:a16="http://schemas.microsoft.com/office/drawing/2014/main" id="{166B8C42-33DB-4953-B84B-26C9902D80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4910" y="433607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4" name="Freeform 34">
              <a:extLst>
                <a:ext uri="{FF2B5EF4-FFF2-40B4-BE49-F238E27FC236}">
                  <a16:creationId xmlns:a16="http://schemas.microsoft.com/office/drawing/2014/main" id="{7FCEC98D-B9B2-4EC3-93B4-F4CD4C3397D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8840" y="5333394"/>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5" name="Freeform 35">
              <a:extLst>
                <a:ext uri="{FF2B5EF4-FFF2-40B4-BE49-F238E27FC236}">
                  <a16:creationId xmlns:a16="http://schemas.microsoft.com/office/drawing/2014/main" id="{DE16069F-A0C9-4020-B048-7708F88C25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24492" y="4544298"/>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6" name="Freeform 36">
              <a:extLst>
                <a:ext uri="{FF2B5EF4-FFF2-40B4-BE49-F238E27FC236}">
                  <a16:creationId xmlns:a16="http://schemas.microsoft.com/office/drawing/2014/main" id="{8E9C28C4-8818-494F-82CB-2D229A1C0F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629" y="5995283"/>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7" name="Freeform 37">
              <a:extLst>
                <a:ext uri="{FF2B5EF4-FFF2-40B4-BE49-F238E27FC236}">
                  <a16:creationId xmlns:a16="http://schemas.microsoft.com/office/drawing/2014/main" id="{6FEEA712-47A5-46E3-BD8F-ED8266B2B0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8395" y="3008820"/>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8" name="Freeform 38">
              <a:extLst>
                <a:ext uri="{FF2B5EF4-FFF2-40B4-BE49-F238E27FC236}">
                  <a16:creationId xmlns:a16="http://schemas.microsoft.com/office/drawing/2014/main" id="{CD1F26EE-4D5E-4CE0-B49E-CF6DE34CB71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16064" y="484891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9" name="Freeform 39">
              <a:extLst>
                <a:ext uri="{FF2B5EF4-FFF2-40B4-BE49-F238E27FC236}">
                  <a16:creationId xmlns:a16="http://schemas.microsoft.com/office/drawing/2014/main" id="{E9DDE65C-A696-4520-82E9-1CA0159400C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8172" y="5090037"/>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0" name="Freeform 40">
              <a:extLst>
                <a:ext uri="{FF2B5EF4-FFF2-40B4-BE49-F238E27FC236}">
                  <a16:creationId xmlns:a16="http://schemas.microsoft.com/office/drawing/2014/main" id="{5F26C7C7-C730-4515-B667-64F1063066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03136" y="2546738"/>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1" name="Freeform 41">
              <a:extLst>
                <a:ext uri="{FF2B5EF4-FFF2-40B4-BE49-F238E27FC236}">
                  <a16:creationId xmlns:a16="http://schemas.microsoft.com/office/drawing/2014/main" id="{66ED220B-297F-47F8-971D-F4897EEEE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96629" y="622729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2" name="Freeform 42">
              <a:extLst>
                <a:ext uri="{FF2B5EF4-FFF2-40B4-BE49-F238E27FC236}">
                  <a16:creationId xmlns:a16="http://schemas.microsoft.com/office/drawing/2014/main" id="{A4E4C3B1-AB6F-4057-8950-39EB898001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84797" y="5545307"/>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3" name="Freeform 44">
              <a:extLst>
                <a:ext uri="{FF2B5EF4-FFF2-40B4-BE49-F238E27FC236}">
                  <a16:creationId xmlns:a16="http://schemas.microsoft.com/office/drawing/2014/main" id="{2BAF95B9-8391-40AC-AEC0-A511CAD672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88587" y="4029435"/>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4" name="Freeform 45">
              <a:extLst>
                <a:ext uri="{FF2B5EF4-FFF2-40B4-BE49-F238E27FC236}">
                  <a16:creationId xmlns:a16="http://schemas.microsoft.com/office/drawing/2014/main" id="{D60EFED4-DB34-4239-8944-B0D14F437A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6436" y="5785261"/>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5" name="Freeform 46">
              <a:extLst>
                <a:ext uri="{FF2B5EF4-FFF2-40B4-BE49-F238E27FC236}">
                  <a16:creationId xmlns:a16="http://schemas.microsoft.com/office/drawing/2014/main" id="{B8591E5D-CDA5-42C0-8F4A-5CC38C8A8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715495" y="2779357"/>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6" name="Freeform 47">
              <a:extLst>
                <a:ext uri="{FF2B5EF4-FFF2-40B4-BE49-F238E27FC236}">
                  <a16:creationId xmlns:a16="http://schemas.microsoft.com/office/drawing/2014/main" id="{A079FE41-EEAF-462A-8C35-39D80DDA18C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73640" y="3798308"/>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7" name="Freeform 48">
              <a:extLst>
                <a:ext uri="{FF2B5EF4-FFF2-40B4-BE49-F238E27FC236}">
                  <a16:creationId xmlns:a16="http://schemas.microsoft.com/office/drawing/2014/main" id="{68090FF6-0596-4841-A45F-1B155203E5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8897" y="348714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8" name="Freeform 49">
              <a:extLst>
                <a:ext uri="{FF2B5EF4-FFF2-40B4-BE49-F238E27FC236}">
                  <a16:creationId xmlns:a16="http://schemas.microsoft.com/office/drawing/2014/main" id="{86247BF4-9C57-46B1-BB77-D5F540162BF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667511" y="6456506"/>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9" name="Freeform 62">
              <a:extLst>
                <a:ext uri="{FF2B5EF4-FFF2-40B4-BE49-F238E27FC236}">
                  <a16:creationId xmlns:a16="http://schemas.microsoft.com/office/drawing/2014/main" id="{F332D556-29DB-4E44-8F7C-063EB347E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59329" y="2899152"/>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0" name="Freeform 63">
              <a:extLst>
                <a:ext uri="{FF2B5EF4-FFF2-40B4-BE49-F238E27FC236}">
                  <a16:creationId xmlns:a16="http://schemas.microsoft.com/office/drawing/2014/main" id="{758319A2-D0B6-4BF5-B669-88DC89162D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70687" y="4037765"/>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1" name="Freeform 64">
              <a:extLst>
                <a:ext uri="{FF2B5EF4-FFF2-40B4-BE49-F238E27FC236}">
                  <a16:creationId xmlns:a16="http://schemas.microsoft.com/office/drawing/2014/main" id="{14C02667-B0AA-4C05-B6BA-391896CF26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38638" y="2630844"/>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2" name="Freeform 65">
              <a:extLst>
                <a:ext uri="{FF2B5EF4-FFF2-40B4-BE49-F238E27FC236}">
                  <a16:creationId xmlns:a16="http://schemas.microsoft.com/office/drawing/2014/main" id="{2889EE1A-9D5D-45B8-B417-4133FA11E58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39269" y="3774859"/>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3" name="Freeform 66">
              <a:extLst>
                <a:ext uri="{FF2B5EF4-FFF2-40B4-BE49-F238E27FC236}">
                  <a16:creationId xmlns:a16="http://schemas.microsoft.com/office/drawing/2014/main" id="{F2D0D1A1-8171-4B42-A500-72D9E19BAB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7051" y="5321295"/>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4" name="Freeform 67">
              <a:extLst>
                <a:ext uri="{FF2B5EF4-FFF2-40B4-BE49-F238E27FC236}">
                  <a16:creationId xmlns:a16="http://schemas.microsoft.com/office/drawing/2014/main" id="{2ADFDA6E-AF21-41CB-B5CB-DB8DE61BAD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07231" y="4537317"/>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5" name="Freeform 68">
              <a:extLst>
                <a:ext uri="{FF2B5EF4-FFF2-40B4-BE49-F238E27FC236}">
                  <a16:creationId xmlns:a16="http://schemas.microsoft.com/office/drawing/2014/main" id="{A49DD268-8370-4010-9468-C1774B5EB4A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34619" y="3194577"/>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6" name="Freeform 69">
              <a:extLst>
                <a:ext uri="{FF2B5EF4-FFF2-40B4-BE49-F238E27FC236}">
                  <a16:creationId xmlns:a16="http://schemas.microsoft.com/office/drawing/2014/main" id="{A6BA4408-8438-412E-935B-ADB6C8C3A2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13876" y="5603540"/>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3" name="Freeform 70">
              <a:extLst>
                <a:ext uri="{FF2B5EF4-FFF2-40B4-BE49-F238E27FC236}">
                  <a16:creationId xmlns:a16="http://schemas.microsoft.com/office/drawing/2014/main" id="{CB8123D6-FA26-402B-BD82-22349793EE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78089" y="619528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8" name="Freeform 71">
              <a:extLst>
                <a:ext uri="{FF2B5EF4-FFF2-40B4-BE49-F238E27FC236}">
                  <a16:creationId xmlns:a16="http://schemas.microsoft.com/office/drawing/2014/main" id="{1E29DEC4-6855-4B07-8158-E0CDC215D75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5419" y="5082890"/>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4" name="Freeform 72">
              <a:extLst>
                <a:ext uri="{FF2B5EF4-FFF2-40B4-BE49-F238E27FC236}">
                  <a16:creationId xmlns:a16="http://schemas.microsoft.com/office/drawing/2014/main" id="{31CCEC18-278B-4011-892E-F6FAEF5317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2156" y="4856031"/>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0" name="Freeform 73">
              <a:extLst>
                <a:ext uri="{FF2B5EF4-FFF2-40B4-BE49-F238E27FC236}">
                  <a16:creationId xmlns:a16="http://schemas.microsoft.com/office/drawing/2014/main" id="{F6D77A26-FD3D-4881-AA8E-9856FF880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27029" y="4356396"/>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5" name="Freeform 74">
              <a:extLst>
                <a:ext uri="{FF2B5EF4-FFF2-40B4-BE49-F238E27FC236}">
                  <a16:creationId xmlns:a16="http://schemas.microsoft.com/office/drawing/2014/main" id="{03C26757-7F33-4D04-9F11-6126CB164F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94981" y="5936680"/>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2" name="Freeform 75">
              <a:extLst>
                <a:ext uri="{FF2B5EF4-FFF2-40B4-BE49-F238E27FC236}">
                  <a16:creationId xmlns:a16="http://schemas.microsoft.com/office/drawing/2014/main" id="{22F47D76-374A-4885-A868-EC1D8459C9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89990" y="2391076"/>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6" name="Freeform 77">
              <a:extLst>
                <a:ext uri="{FF2B5EF4-FFF2-40B4-BE49-F238E27FC236}">
                  <a16:creationId xmlns:a16="http://schemas.microsoft.com/office/drawing/2014/main" id="{95496E6A-3CAC-4D9F-A83D-F1F48FC54D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08510" y="3460281"/>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4" name="Freeform 85">
              <a:extLst>
                <a:ext uri="{FF2B5EF4-FFF2-40B4-BE49-F238E27FC236}">
                  <a16:creationId xmlns:a16="http://schemas.microsoft.com/office/drawing/2014/main" id="{76B6D267-81BF-4255-88B2-7D0E4EBD1F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381495" y="6383178"/>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7" name="Freeform 87">
              <a:extLst>
                <a:ext uri="{FF2B5EF4-FFF2-40B4-BE49-F238E27FC236}">
                  <a16:creationId xmlns:a16="http://schemas.microsoft.com/office/drawing/2014/main" id="{8CE0D314-080F-44BC-9ADD-A8A7DE6BF4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28785" y="6637841"/>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6" name="Freeform 88">
              <a:extLst>
                <a:ext uri="{FF2B5EF4-FFF2-40B4-BE49-F238E27FC236}">
                  <a16:creationId xmlns:a16="http://schemas.microsoft.com/office/drawing/2014/main" id="{F8E92A16-4881-4473-AC69-C166035CD6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69535" y="5652628"/>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8" name="Freeform 91">
              <a:extLst>
                <a:ext uri="{FF2B5EF4-FFF2-40B4-BE49-F238E27FC236}">
                  <a16:creationId xmlns:a16="http://schemas.microsoft.com/office/drawing/2014/main" id="{62D7687D-4066-4553-BF12-A9C795F08E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08531" y="2712664"/>
              <a:ext cx="118747"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0" y="1"/>
                    <a:pt x="36" y="24"/>
                    <a:pt x="21" y="27"/>
                  </a:cubicBezTo>
                  <a:cubicBezTo>
                    <a:pt x="1" y="26"/>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9" name="Freeform 92">
              <a:extLst>
                <a:ext uri="{FF2B5EF4-FFF2-40B4-BE49-F238E27FC236}">
                  <a16:creationId xmlns:a16="http://schemas.microsoft.com/office/drawing/2014/main" id="{DDCFA5FE-CF8C-4C1C-8D9C-70F35CC6736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7571" y="2369087"/>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0" name="Freeform 93">
              <a:extLst>
                <a:ext uri="{FF2B5EF4-FFF2-40B4-BE49-F238E27FC236}">
                  <a16:creationId xmlns:a16="http://schemas.microsoft.com/office/drawing/2014/main" id="{204B3D68-6F0E-4A96-86D1-B5F8F111FA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7073" y="3233855"/>
              <a:ext cx="127608" cy="79154"/>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4"/>
                    <a:pt x="34" y="25"/>
                    <a:pt x="19" y="26"/>
                  </a:cubicBezTo>
                  <a:cubicBezTo>
                    <a:pt x="0" y="20"/>
                    <a:pt x="7"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1" name="Freeform 94">
              <a:extLst>
                <a:ext uri="{FF2B5EF4-FFF2-40B4-BE49-F238E27FC236}">
                  <a16:creationId xmlns:a16="http://schemas.microsoft.com/office/drawing/2014/main" id="{084C5731-91A6-496F-9548-3DCCEBE2E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2179" y="5316034"/>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2" name="Freeform 95">
              <a:extLst>
                <a:ext uri="{FF2B5EF4-FFF2-40B4-BE49-F238E27FC236}">
                  <a16:creationId xmlns:a16="http://schemas.microsoft.com/office/drawing/2014/main" id="{FE3BD174-1241-487A-B766-F185C91ED0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70530" y="300444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2"/>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3" name="Freeform 96">
              <a:extLst>
                <a:ext uri="{FF2B5EF4-FFF2-40B4-BE49-F238E27FC236}">
                  <a16:creationId xmlns:a16="http://schemas.microsoft.com/office/drawing/2014/main" id="{425C3516-9448-413F-B79F-A3F0DF40F2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35165" y="3474784"/>
              <a:ext cx="147104" cy="108531"/>
            </a:xfrm>
            <a:custGeom>
              <a:avLst/>
              <a:gdLst>
                <a:gd name="T0" fmla="*/ 28 w 45"/>
                <a:gd name="T1" fmla="*/ 0 h 36"/>
                <a:gd name="T2" fmla="*/ 41 w 45"/>
                <a:gd name="T3" fmla="*/ 20 h 36"/>
                <a:gd name="T4" fmla="*/ 28 w 45"/>
                <a:gd name="T5" fmla="*/ 0 h 36"/>
              </a:gdLst>
              <a:ahLst/>
              <a:cxnLst>
                <a:cxn ang="0">
                  <a:pos x="T0" y="T1"/>
                </a:cxn>
                <a:cxn ang="0">
                  <a:pos x="T2" y="T3"/>
                </a:cxn>
                <a:cxn ang="0">
                  <a:pos x="T4" y="T5"/>
                </a:cxn>
              </a:cxnLst>
              <a:rect l="0" t="0" r="r" b="b"/>
              <a:pathLst>
                <a:path w="45" h="36">
                  <a:moveTo>
                    <a:pt x="28" y="0"/>
                  </a:moveTo>
                  <a:cubicBezTo>
                    <a:pt x="32" y="0"/>
                    <a:pt x="45" y="13"/>
                    <a:pt x="41" y="20"/>
                  </a:cubicBezTo>
                  <a:cubicBezTo>
                    <a:pt x="24"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4" name="Freeform 97">
              <a:extLst>
                <a:ext uri="{FF2B5EF4-FFF2-40B4-BE49-F238E27FC236}">
                  <a16:creationId xmlns:a16="http://schemas.microsoft.com/office/drawing/2014/main" id="{3138C269-8051-40EC-A198-4F2273FE2F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05228" y="4732858"/>
              <a:ext cx="190526" cy="121588"/>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5" name="Freeform 98">
              <a:extLst>
                <a:ext uri="{FF2B5EF4-FFF2-40B4-BE49-F238E27FC236}">
                  <a16:creationId xmlns:a16="http://schemas.microsoft.com/office/drawing/2014/main" id="{848EF47E-7D9D-4D4A-9B73-6E17C2CB548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47713" y="4214399"/>
              <a:ext cx="147990" cy="79154"/>
            </a:xfrm>
            <a:custGeom>
              <a:avLst/>
              <a:gdLst>
                <a:gd name="T0" fmla="*/ 23 w 45"/>
                <a:gd name="T1" fmla="*/ 0 h 26"/>
                <a:gd name="T2" fmla="*/ 30 w 45"/>
                <a:gd name="T3" fmla="*/ 26 h 26"/>
                <a:gd name="T4" fmla="*/ 23 w 45"/>
                <a:gd name="T5" fmla="*/ 0 h 26"/>
              </a:gdLst>
              <a:ahLst/>
              <a:cxnLst>
                <a:cxn ang="0">
                  <a:pos x="T0" y="T1"/>
                </a:cxn>
                <a:cxn ang="0">
                  <a:pos x="T2" y="T3"/>
                </a:cxn>
                <a:cxn ang="0">
                  <a:pos x="T4" y="T5"/>
                </a:cxn>
              </a:cxnLst>
              <a:rect l="0" t="0" r="r" b="b"/>
              <a:pathLst>
                <a:path w="45" h="26">
                  <a:moveTo>
                    <a:pt x="23" y="0"/>
                  </a:moveTo>
                  <a:cubicBezTo>
                    <a:pt x="33" y="2"/>
                    <a:pt x="45" y="21"/>
                    <a:pt x="30" y="26"/>
                  </a:cubicBezTo>
                  <a:cubicBezTo>
                    <a:pt x="10" y="24"/>
                    <a:pt x="0" y="8"/>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6" name="Freeform 99">
              <a:extLst>
                <a:ext uri="{FF2B5EF4-FFF2-40B4-BE49-F238E27FC236}">
                  <a16:creationId xmlns:a16="http://schemas.microsoft.com/office/drawing/2014/main" id="{1C61FB66-2D60-4D4C-A1BF-9744AE0B63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90608" y="4422257"/>
              <a:ext cx="219770" cy="121588"/>
            </a:xfrm>
            <a:custGeom>
              <a:avLst/>
              <a:gdLst>
                <a:gd name="T0" fmla="*/ 36 w 67"/>
                <a:gd name="T1" fmla="*/ 0 h 40"/>
                <a:gd name="T2" fmla="*/ 44 w 67"/>
                <a:gd name="T3" fmla="*/ 2 h 40"/>
                <a:gd name="T4" fmla="*/ 31 w 67"/>
                <a:gd name="T5" fmla="*/ 2 h 40"/>
                <a:gd name="T6" fmla="*/ 36 w 67"/>
                <a:gd name="T7" fmla="*/ 0 h 40"/>
              </a:gdLst>
              <a:ahLst/>
              <a:cxnLst>
                <a:cxn ang="0">
                  <a:pos x="T0" y="T1"/>
                </a:cxn>
                <a:cxn ang="0">
                  <a:pos x="T2" y="T3"/>
                </a:cxn>
                <a:cxn ang="0">
                  <a:pos x="T4" y="T5"/>
                </a:cxn>
                <a:cxn ang="0">
                  <a:pos x="T6" y="T7"/>
                </a:cxn>
              </a:cxnLst>
              <a:rect l="0" t="0" r="r" b="b"/>
              <a:pathLst>
                <a:path w="67" h="40">
                  <a:moveTo>
                    <a:pt x="36" y="0"/>
                  </a:moveTo>
                  <a:cubicBezTo>
                    <a:pt x="39" y="3"/>
                    <a:pt x="41" y="0"/>
                    <a:pt x="44" y="2"/>
                  </a:cubicBezTo>
                  <a:cubicBezTo>
                    <a:pt x="67" y="40"/>
                    <a:pt x="0" y="25"/>
                    <a:pt x="31" y="2"/>
                  </a:cubicBezTo>
                  <a:cubicBezTo>
                    <a:pt x="24" y="11"/>
                    <a:pt x="31" y="5"/>
                    <a:pt x="3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7" name="Freeform 100">
              <a:extLst>
                <a:ext uri="{FF2B5EF4-FFF2-40B4-BE49-F238E27FC236}">
                  <a16:creationId xmlns:a16="http://schemas.microsoft.com/office/drawing/2014/main" id="{E6EAD8D7-FBA1-4834-9764-1367D9F805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50117" y="3842840"/>
              <a:ext cx="128495" cy="93843"/>
            </a:xfrm>
            <a:custGeom>
              <a:avLst/>
              <a:gdLst>
                <a:gd name="T0" fmla="*/ 28 w 39"/>
                <a:gd name="T1" fmla="*/ 1 h 31"/>
                <a:gd name="T2" fmla="*/ 39 w 39"/>
                <a:gd name="T3" fmla="*/ 21 h 31"/>
                <a:gd name="T4" fmla="*/ 28 w 39"/>
                <a:gd name="T5" fmla="*/ 1 h 31"/>
              </a:gdLst>
              <a:ahLst/>
              <a:cxnLst>
                <a:cxn ang="0">
                  <a:pos x="T0" y="T1"/>
                </a:cxn>
                <a:cxn ang="0">
                  <a:pos x="T2" y="T3"/>
                </a:cxn>
                <a:cxn ang="0">
                  <a:pos x="T4" y="T5"/>
                </a:cxn>
              </a:cxnLst>
              <a:rect l="0" t="0" r="r" b="b"/>
              <a:pathLst>
                <a:path w="39" h="31">
                  <a:moveTo>
                    <a:pt x="28" y="1"/>
                  </a:moveTo>
                  <a:cubicBezTo>
                    <a:pt x="38" y="0"/>
                    <a:pt x="38" y="12"/>
                    <a:pt x="39" y="21"/>
                  </a:cubicBezTo>
                  <a:cubicBezTo>
                    <a:pt x="18" y="31"/>
                    <a:pt x="0" y="12"/>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8" name="Freeform 101">
              <a:extLst>
                <a:ext uri="{FF2B5EF4-FFF2-40B4-BE49-F238E27FC236}">
                  <a16:creationId xmlns:a16="http://schemas.microsoft.com/office/drawing/2014/main" id="{71296158-84E3-4492-9150-79623068E6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44834" y="5051046"/>
              <a:ext cx="138242" cy="81603"/>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9" name="Freeform 102">
              <a:extLst>
                <a:ext uri="{FF2B5EF4-FFF2-40B4-BE49-F238E27FC236}">
                  <a16:creationId xmlns:a16="http://schemas.microsoft.com/office/drawing/2014/main" id="{31129331-5553-4388-9937-8792501E20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41013" y="5611431"/>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0" name="Freeform 103">
              <a:extLst>
                <a:ext uri="{FF2B5EF4-FFF2-40B4-BE49-F238E27FC236}">
                  <a16:creationId xmlns:a16="http://schemas.microsoft.com/office/drawing/2014/main" id="{C9DFAB41-3F0E-4550-88DE-C06FB92F53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23921" y="588185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1" name="Freeform 104">
              <a:extLst>
                <a:ext uri="{FF2B5EF4-FFF2-40B4-BE49-F238E27FC236}">
                  <a16:creationId xmlns:a16="http://schemas.microsoft.com/office/drawing/2014/main" id="{C2223DDE-CBD0-4D59-8D06-D890DA22FD5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39381" y="2412766"/>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2" name="Freeform 113">
              <a:extLst>
                <a:ext uri="{FF2B5EF4-FFF2-40B4-BE49-F238E27FC236}">
                  <a16:creationId xmlns:a16="http://schemas.microsoft.com/office/drawing/2014/main" id="{16B1104F-6002-46E2-A5B5-A8889A8296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0722" y="4800684"/>
              <a:ext cx="9748" cy="8977"/>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3" name="Freeform 114">
              <a:extLst>
                <a:ext uri="{FF2B5EF4-FFF2-40B4-BE49-F238E27FC236}">
                  <a16:creationId xmlns:a16="http://schemas.microsoft.com/office/drawing/2014/main" id="{113FE43A-9CEC-4336-80A4-9B831685C35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94126" y="3566999"/>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2"/>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4" name="Freeform 115">
              <a:extLst>
                <a:ext uri="{FF2B5EF4-FFF2-40B4-BE49-F238E27FC236}">
                  <a16:creationId xmlns:a16="http://schemas.microsoft.com/office/drawing/2014/main" id="{1E1616A1-6065-48FE-B064-D90F8D23766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88413" y="4229853"/>
              <a:ext cx="6204"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0"/>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5" name="Freeform 117">
              <a:extLst>
                <a:ext uri="{FF2B5EF4-FFF2-40B4-BE49-F238E27FC236}">
                  <a16:creationId xmlns:a16="http://schemas.microsoft.com/office/drawing/2014/main" id="{9110BCA3-393F-4451-A6DB-28527A84035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175730" y="592553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6" name="Freeform 118">
              <a:extLst>
                <a:ext uri="{FF2B5EF4-FFF2-40B4-BE49-F238E27FC236}">
                  <a16:creationId xmlns:a16="http://schemas.microsoft.com/office/drawing/2014/main" id="{98C969C8-6813-4B30-94C0-92A6352AF7F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65146" y="6503219"/>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7" name="Freeform 119">
              <a:extLst>
                <a:ext uri="{FF2B5EF4-FFF2-40B4-BE49-F238E27FC236}">
                  <a16:creationId xmlns:a16="http://schemas.microsoft.com/office/drawing/2014/main" id="{8B87FEBE-6321-4201-AA13-6DB436A70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051820" y="6234844"/>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8" name="Freeform 120">
              <a:extLst>
                <a:ext uri="{FF2B5EF4-FFF2-40B4-BE49-F238E27FC236}">
                  <a16:creationId xmlns:a16="http://schemas.microsoft.com/office/drawing/2014/main" id="{2A7B496C-EDA0-4AA1-BB34-99497A67C1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9055" y="3807565"/>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9" name="Freeform 121">
              <a:extLst>
                <a:ext uri="{FF2B5EF4-FFF2-40B4-BE49-F238E27FC236}">
                  <a16:creationId xmlns:a16="http://schemas.microsoft.com/office/drawing/2014/main" id="{7F6AA747-2CD0-439D-9310-AC3A8745B2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97346" y="3585023"/>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0" name="Freeform 125">
              <a:extLst>
                <a:ext uri="{FF2B5EF4-FFF2-40B4-BE49-F238E27FC236}">
                  <a16:creationId xmlns:a16="http://schemas.microsoft.com/office/drawing/2014/main" id="{E81C5B06-BA25-4C2E-97E6-8B0F4B9CD8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89442" y="2383202"/>
              <a:ext cx="147990" cy="79154"/>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9"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1" name="Freeform 126">
              <a:extLst>
                <a:ext uri="{FF2B5EF4-FFF2-40B4-BE49-F238E27FC236}">
                  <a16:creationId xmlns:a16="http://schemas.microsoft.com/office/drawing/2014/main" id="{81B0637C-EBB8-46F2-A27A-669D1764CD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7676" y="3235184"/>
              <a:ext cx="151535" cy="79154"/>
            </a:xfrm>
            <a:custGeom>
              <a:avLst/>
              <a:gdLst>
                <a:gd name="T0" fmla="*/ 23 w 46"/>
                <a:gd name="T1" fmla="*/ 0 h 26"/>
                <a:gd name="T2" fmla="*/ 29 w 46"/>
                <a:gd name="T3" fmla="*/ 26 h 26"/>
                <a:gd name="T4" fmla="*/ 23 w 46"/>
                <a:gd name="T5" fmla="*/ 0 h 26"/>
              </a:gdLst>
              <a:ahLst/>
              <a:cxnLst>
                <a:cxn ang="0">
                  <a:pos x="T0" y="T1"/>
                </a:cxn>
                <a:cxn ang="0">
                  <a:pos x="T2" y="T3"/>
                </a:cxn>
                <a:cxn ang="0">
                  <a:pos x="T4" y="T5"/>
                </a:cxn>
              </a:cxnLst>
              <a:rect l="0" t="0" r="r" b="b"/>
              <a:pathLst>
                <a:path w="46" h="26">
                  <a:moveTo>
                    <a:pt x="23" y="0"/>
                  </a:moveTo>
                  <a:cubicBezTo>
                    <a:pt x="32" y="2"/>
                    <a:pt x="46" y="22"/>
                    <a:pt x="29" y="26"/>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2" name="Freeform 127">
              <a:extLst>
                <a:ext uri="{FF2B5EF4-FFF2-40B4-BE49-F238E27FC236}">
                  <a16:creationId xmlns:a16="http://schemas.microsoft.com/office/drawing/2014/main" id="{9F7410FA-1E1E-4A68-81B6-AF68345FCC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4766" y="4202879"/>
              <a:ext cx="137356" cy="79154"/>
            </a:xfrm>
            <a:custGeom>
              <a:avLst/>
              <a:gdLst>
                <a:gd name="T0" fmla="*/ 28 w 42"/>
                <a:gd name="T1" fmla="*/ 0 h 26"/>
                <a:gd name="T2" fmla="*/ 23 w 42"/>
                <a:gd name="T3" fmla="*/ 26 h 26"/>
                <a:gd name="T4" fmla="*/ 28 w 42"/>
                <a:gd name="T5" fmla="*/ 0 h 26"/>
              </a:gdLst>
              <a:ahLst/>
              <a:cxnLst>
                <a:cxn ang="0">
                  <a:pos x="T0" y="T1"/>
                </a:cxn>
                <a:cxn ang="0">
                  <a:pos x="T2" y="T3"/>
                </a:cxn>
                <a:cxn ang="0">
                  <a:pos x="T4" y="T5"/>
                </a:cxn>
              </a:cxnLst>
              <a:rect l="0" t="0" r="r" b="b"/>
              <a:pathLst>
                <a:path w="42" h="26">
                  <a:moveTo>
                    <a:pt x="28" y="0"/>
                  </a:moveTo>
                  <a:cubicBezTo>
                    <a:pt x="42" y="4"/>
                    <a:pt x="38" y="23"/>
                    <a:pt x="23" y="26"/>
                  </a:cubicBezTo>
                  <a:cubicBezTo>
                    <a:pt x="0" y="26"/>
                    <a:pt x="8"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3" name="Freeform 128">
              <a:extLst>
                <a:ext uri="{FF2B5EF4-FFF2-40B4-BE49-F238E27FC236}">
                  <a16:creationId xmlns:a16="http://schemas.microsoft.com/office/drawing/2014/main" id="{3055A548-A3DA-41D0-8B0C-7FCB86CEF7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75012" y="2727375"/>
              <a:ext cx="131153" cy="78339"/>
            </a:xfrm>
            <a:custGeom>
              <a:avLst/>
              <a:gdLst>
                <a:gd name="T0" fmla="*/ 18 w 40"/>
                <a:gd name="T1" fmla="*/ 0 h 26"/>
                <a:gd name="T2" fmla="*/ 7 w 40"/>
                <a:gd name="T3" fmla="*/ 20 h 26"/>
                <a:gd name="T4" fmla="*/ 18 w 40"/>
                <a:gd name="T5" fmla="*/ 0 h 26"/>
              </a:gdLst>
              <a:ahLst/>
              <a:cxnLst>
                <a:cxn ang="0">
                  <a:pos x="T0" y="T1"/>
                </a:cxn>
                <a:cxn ang="0">
                  <a:pos x="T2" y="T3"/>
                </a:cxn>
                <a:cxn ang="0">
                  <a:pos x="T4" y="T5"/>
                </a:cxn>
              </a:cxnLst>
              <a:rect l="0" t="0" r="r" b="b"/>
              <a:pathLst>
                <a:path w="40" h="26">
                  <a:moveTo>
                    <a:pt x="18" y="0"/>
                  </a:moveTo>
                  <a:cubicBezTo>
                    <a:pt x="40" y="9"/>
                    <a:pt x="28" y="26"/>
                    <a:pt x="7" y="20"/>
                  </a:cubicBezTo>
                  <a:cubicBezTo>
                    <a:pt x="0" y="8"/>
                    <a:pt x="6" y="1"/>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4" name="Freeform 129">
              <a:extLst>
                <a:ext uri="{FF2B5EF4-FFF2-40B4-BE49-F238E27FC236}">
                  <a16:creationId xmlns:a16="http://schemas.microsoft.com/office/drawing/2014/main" id="{0BD5CE8C-FCB4-427B-A521-899BCF5DE6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1089" y="4668085"/>
              <a:ext cx="147990" cy="109348"/>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5" name="Freeform 133">
              <a:extLst>
                <a:ext uri="{FF2B5EF4-FFF2-40B4-BE49-F238E27FC236}">
                  <a16:creationId xmlns:a16="http://schemas.microsoft.com/office/drawing/2014/main" id="{4241BFFA-8150-4F1C-8493-137285AC73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1917" y="4474072"/>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6" name="Freeform 136">
              <a:extLst>
                <a:ext uri="{FF2B5EF4-FFF2-40B4-BE49-F238E27FC236}">
                  <a16:creationId xmlns:a16="http://schemas.microsoft.com/office/drawing/2014/main" id="{3FE03BB5-740F-4073-9A30-1C9E2FB4DA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60056" y="5583548"/>
              <a:ext cx="127608" cy="69362"/>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7" name="Freeform 137">
              <a:extLst>
                <a:ext uri="{FF2B5EF4-FFF2-40B4-BE49-F238E27FC236}">
                  <a16:creationId xmlns:a16="http://schemas.microsoft.com/office/drawing/2014/main" id="{07737927-7843-4B68-8AB4-41C9A81BEB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4551" y="5233678"/>
              <a:ext cx="127608" cy="93843"/>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8" name="Freeform 138">
              <a:extLst>
                <a:ext uri="{FF2B5EF4-FFF2-40B4-BE49-F238E27FC236}">
                  <a16:creationId xmlns:a16="http://schemas.microsoft.com/office/drawing/2014/main" id="{ACB63925-978C-41E7-8AE7-5CF21A9BD11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54320" y="4983592"/>
              <a:ext cx="117860" cy="79154"/>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9" name="Freeform 139">
              <a:extLst>
                <a:ext uri="{FF2B5EF4-FFF2-40B4-BE49-F238E27FC236}">
                  <a16:creationId xmlns:a16="http://schemas.microsoft.com/office/drawing/2014/main" id="{F32A717A-4A68-42BF-B19C-3D7D400A0F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37066" y="6507706"/>
              <a:ext cx="131153" cy="87315"/>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0" name="Freeform 140">
              <a:extLst>
                <a:ext uri="{FF2B5EF4-FFF2-40B4-BE49-F238E27FC236}">
                  <a16:creationId xmlns:a16="http://schemas.microsoft.com/office/drawing/2014/main" id="{619463DB-5683-412F-A391-8B56BC5F89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26213" y="2964311"/>
              <a:ext cx="137356" cy="96290"/>
            </a:xfrm>
            <a:custGeom>
              <a:avLst/>
              <a:gdLst>
                <a:gd name="T0" fmla="*/ 25 w 42"/>
                <a:gd name="T1" fmla="*/ 0 h 32"/>
                <a:gd name="T2" fmla="*/ 4 w 42"/>
                <a:gd name="T3" fmla="*/ 18 h 32"/>
                <a:gd name="T4" fmla="*/ 25 w 42"/>
                <a:gd name="T5" fmla="*/ 0 h 32"/>
              </a:gdLst>
              <a:ahLst/>
              <a:cxnLst>
                <a:cxn ang="0">
                  <a:pos x="T0" y="T1"/>
                </a:cxn>
                <a:cxn ang="0">
                  <a:pos x="T2" y="T3"/>
                </a:cxn>
                <a:cxn ang="0">
                  <a:pos x="T4" y="T5"/>
                </a:cxn>
              </a:cxnLst>
              <a:rect l="0" t="0" r="r" b="b"/>
              <a:pathLst>
                <a:path w="42" h="32">
                  <a:moveTo>
                    <a:pt x="25" y="0"/>
                  </a:moveTo>
                  <a:cubicBezTo>
                    <a:pt x="42" y="13"/>
                    <a:pt x="15" y="32"/>
                    <a:pt x="4" y="18"/>
                  </a:cubicBezTo>
                  <a:cubicBezTo>
                    <a:pt x="0" y="5"/>
                    <a:pt x="16"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1" name="Freeform 142">
              <a:extLst>
                <a:ext uri="{FF2B5EF4-FFF2-40B4-BE49-F238E27FC236}">
                  <a16:creationId xmlns:a16="http://schemas.microsoft.com/office/drawing/2014/main" id="{1CB5791F-F99A-4212-A04D-D95CB98FAC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1479" y="4713255"/>
              <a:ext cx="3545" cy="571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2" name="Freeform 143">
              <a:extLst>
                <a:ext uri="{FF2B5EF4-FFF2-40B4-BE49-F238E27FC236}">
                  <a16:creationId xmlns:a16="http://schemas.microsoft.com/office/drawing/2014/main" id="{12275D75-5075-47CF-8863-9241B26E85A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12972" y="5762941"/>
              <a:ext cx="121406" cy="78339"/>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3" name="Freeform 144">
              <a:extLst>
                <a:ext uri="{FF2B5EF4-FFF2-40B4-BE49-F238E27FC236}">
                  <a16:creationId xmlns:a16="http://schemas.microsoft.com/office/drawing/2014/main" id="{5B1CE04E-B8B6-4296-ACEC-17DC746662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799925" y="6035520"/>
              <a:ext cx="141786" cy="90579"/>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4" name="Freeform 145">
              <a:extLst>
                <a:ext uri="{FF2B5EF4-FFF2-40B4-BE49-F238E27FC236}">
                  <a16:creationId xmlns:a16="http://schemas.microsoft.com/office/drawing/2014/main" id="{534FFFB3-64D4-4E7B-B198-561B2BCA74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16235" y="6247184"/>
              <a:ext cx="121406" cy="66913"/>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5" name="Freeform 8">
              <a:extLst>
                <a:ext uri="{FF2B5EF4-FFF2-40B4-BE49-F238E27FC236}">
                  <a16:creationId xmlns:a16="http://schemas.microsoft.com/office/drawing/2014/main" id="{E4802D95-AAB3-4CB9-83BD-47E8146EF39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842778" y="669694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6" name="Freeform 8">
              <a:extLst>
                <a:ext uri="{FF2B5EF4-FFF2-40B4-BE49-F238E27FC236}">
                  <a16:creationId xmlns:a16="http://schemas.microsoft.com/office/drawing/2014/main" id="{F60BFEFF-9CD1-41F2-97DB-22863966B5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232829" y="4568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7" name="Freeform 8">
              <a:extLst>
                <a:ext uri="{FF2B5EF4-FFF2-40B4-BE49-F238E27FC236}">
                  <a16:creationId xmlns:a16="http://schemas.microsoft.com/office/drawing/2014/main" id="{1D864002-6B1E-4D9D-A472-E13AE399C9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9919431" y="340063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8" name="Freeform 41">
              <a:extLst>
                <a:ext uri="{FF2B5EF4-FFF2-40B4-BE49-F238E27FC236}">
                  <a16:creationId xmlns:a16="http://schemas.microsoft.com/office/drawing/2014/main" id="{79D590C5-FAFA-487A-BF0C-96B76F0AE7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0442845" y="665557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descr="A screenshot of a graph&#10;&#10;Description automatically generated">
            <a:extLst>
              <a:ext uri="{FF2B5EF4-FFF2-40B4-BE49-F238E27FC236}">
                <a16:creationId xmlns:a16="http://schemas.microsoft.com/office/drawing/2014/main" id="{6AD5BC83-5516-BC69-FD8B-53A476D4C547}"/>
              </a:ext>
            </a:extLst>
          </p:cNvPr>
          <p:cNvPicPr>
            <a:picLocks noChangeAspect="1"/>
          </p:cNvPicPr>
          <p:nvPr/>
        </p:nvPicPr>
        <p:blipFill rotWithShape="1">
          <a:blip r:embed="rId3"/>
          <a:srcRect l="32773" t="559" r="4" b="148"/>
          <a:stretch/>
        </p:blipFill>
        <p:spPr>
          <a:xfrm>
            <a:off x="111273" y="1666094"/>
            <a:ext cx="2658272" cy="4221995"/>
          </a:xfrm>
          <a:prstGeom prst="rect">
            <a:avLst/>
          </a:prstGeom>
        </p:spPr>
      </p:pic>
      <p:pic>
        <p:nvPicPr>
          <p:cNvPr id="6" name="Content Placeholder 5" descr="A screenshot of a graph&#10;&#10;Description automatically generated">
            <a:extLst>
              <a:ext uri="{FF2B5EF4-FFF2-40B4-BE49-F238E27FC236}">
                <a16:creationId xmlns:a16="http://schemas.microsoft.com/office/drawing/2014/main" id="{379625B7-2A19-768D-8194-94DA001E0327}"/>
              </a:ext>
            </a:extLst>
          </p:cNvPr>
          <p:cNvPicPr>
            <a:picLocks noGrp="1" noChangeAspect="1"/>
          </p:cNvPicPr>
          <p:nvPr>
            <p:ph idx="1"/>
          </p:nvPr>
        </p:nvPicPr>
        <p:blipFill rotWithShape="1">
          <a:blip r:embed="rId4"/>
          <a:srcRect l="32775" t="426" r="-4" b="1580"/>
          <a:stretch/>
        </p:blipFill>
        <p:spPr>
          <a:xfrm>
            <a:off x="9097801" y="1611180"/>
            <a:ext cx="2658271" cy="4144111"/>
          </a:xfrm>
          <a:prstGeom prst="rect">
            <a:avLst/>
          </a:prstGeom>
        </p:spPr>
      </p:pic>
    </p:spTree>
    <p:extLst>
      <p:ext uri="{BB962C8B-B14F-4D97-AF65-F5344CB8AC3E}">
        <p14:creationId xmlns:p14="http://schemas.microsoft.com/office/powerpoint/2010/main" val="250157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3"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5"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6"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7"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8"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9"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71" name="Rectangle 70">
            <a:extLst>
              <a:ext uri="{FF2B5EF4-FFF2-40B4-BE49-F238E27FC236}">
                <a16:creationId xmlns:a16="http://schemas.microsoft.com/office/drawing/2014/main" id="{72CD369A-5284-45B1-B107-702483A8B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1369CE-1E91-CA83-39BB-2A4584A40B87}"/>
              </a:ext>
            </a:extLst>
          </p:cNvPr>
          <p:cNvSpPr>
            <a:spLocks noGrp="1"/>
          </p:cNvSpPr>
          <p:nvPr>
            <p:ph type="title"/>
          </p:nvPr>
        </p:nvSpPr>
        <p:spPr>
          <a:xfrm>
            <a:off x="5212057" y="307105"/>
            <a:ext cx="5600969" cy="1256557"/>
          </a:xfrm>
        </p:spPr>
        <p:txBody>
          <a:bodyPr vert="horz" lIns="91440" tIns="45720" rIns="91440" bIns="45720" rtlCol="0" anchor="ctr">
            <a:normAutofit/>
          </a:bodyPr>
          <a:lstStyle/>
          <a:p>
            <a:r>
              <a:rPr lang="en-US" sz="4000" kern="1200" dirty="0">
                <a:solidFill>
                  <a:schemeClr val="tx2"/>
                </a:solidFill>
                <a:latin typeface="+mj-lt"/>
                <a:ea typeface="+mj-ea"/>
                <a:cs typeface="+mj-cs"/>
              </a:rPr>
              <a:t>T-SNE </a:t>
            </a:r>
          </a:p>
        </p:txBody>
      </p:sp>
      <p:grpSp>
        <p:nvGrpSpPr>
          <p:cNvPr id="73" name="Group 72">
            <a:extLst>
              <a:ext uri="{FF2B5EF4-FFF2-40B4-BE49-F238E27FC236}">
                <a16:creationId xmlns:a16="http://schemas.microsoft.com/office/drawing/2014/main" id="{BC3EC256-5633-414E-89A7-4DF178057ED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44975" y="42050"/>
            <a:ext cx="1319321" cy="6804850"/>
            <a:chOff x="1744975" y="42050"/>
            <a:chExt cx="1319321" cy="6804850"/>
          </a:xfrm>
        </p:grpSpPr>
        <p:sp>
          <p:nvSpPr>
            <p:cNvPr id="74" name="Freeform 8">
              <a:extLst>
                <a:ext uri="{FF2B5EF4-FFF2-40B4-BE49-F238E27FC236}">
                  <a16:creationId xmlns:a16="http://schemas.microsoft.com/office/drawing/2014/main" id="{57652216-AF47-4D6B-A81B-2DC28B6255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3792" y="4728335"/>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78">
              <a:extLst>
                <a:ext uri="{FF2B5EF4-FFF2-40B4-BE49-F238E27FC236}">
                  <a16:creationId xmlns:a16="http://schemas.microsoft.com/office/drawing/2014/main" id="{4850C240-229E-44CC-9B0C-7C70B85241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4562" y="668947"/>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79">
              <a:extLst>
                <a:ext uri="{FF2B5EF4-FFF2-40B4-BE49-F238E27FC236}">
                  <a16:creationId xmlns:a16="http://schemas.microsoft.com/office/drawing/2014/main" id="{0C20C1F3-97C9-485A-BBF1-F712C6FDD9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6934" y="8999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80">
              <a:extLst>
                <a:ext uri="{FF2B5EF4-FFF2-40B4-BE49-F238E27FC236}">
                  <a16:creationId xmlns:a16="http://schemas.microsoft.com/office/drawing/2014/main" id="{5FB7F486-D669-4315-848B-079715C0A6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21593" y="1137787"/>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84">
              <a:extLst>
                <a:ext uri="{FF2B5EF4-FFF2-40B4-BE49-F238E27FC236}">
                  <a16:creationId xmlns:a16="http://schemas.microsoft.com/office/drawing/2014/main" id="{41C1AA59-6A1E-4A61-8483-8056A09E0C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96052" y="464361"/>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86">
              <a:extLst>
                <a:ext uri="{FF2B5EF4-FFF2-40B4-BE49-F238E27FC236}">
                  <a16:creationId xmlns:a16="http://schemas.microsoft.com/office/drawing/2014/main" id="{851A3E4E-2857-4A69-AEC0-79CF8C413D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6021" y="118352"/>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06">
              <a:extLst>
                <a:ext uri="{FF2B5EF4-FFF2-40B4-BE49-F238E27FC236}">
                  <a16:creationId xmlns:a16="http://schemas.microsoft.com/office/drawing/2014/main" id="{449C2B94-6D2C-466B-9091-18CA599565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41720" y="633568"/>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08">
              <a:extLst>
                <a:ext uri="{FF2B5EF4-FFF2-40B4-BE49-F238E27FC236}">
                  <a16:creationId xmlns:a16="http://schemas.microsoft.com/office/drawing/2014/main" id="{D09D148A-E95C-4A5F-AFBD-D05C90839A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547" y="1134288"/>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10">
              <a:extLst>
                <a:ext uri="{FF2B5EF4-FFF2-40B4-BE49-F238E27FC236}">
                  <a16:creationId xmlns:a16="http://schemas.microsoft.com/office/drawing/2014/main" id="{5B90C58B-B2C5-4C93-8397-016D62EE67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19444" y="385733"/>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12">
              <a:extLst>
                <a:ext uri="{FF2B5EF4-FFF2-40B4-BE49-F238E27FC236}">
                  <a16:creationId xmlns:a16="http://schemas.microsoft.com/office/drawing/2014/main" id="{97EE4FEF-54FA-45E2-A177-BA946262DF2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30146" y="954579"/>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36">
              <a:extLst>
                <a:ext uri="{FF2B5EF4-FFF2-40B4-BE49-F238E27FC236}">
                  <a16:creationId xmlns:a16="http://schemas.microsoft.com/office/drawing/2014/main" id="{21D3B3BA-A1D7-450E-B002-44DFDC68F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94226" y="4598801"/>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1">
              <a:extLst>
                <a:ext uri="{FF2B5EF4-FFF2-40B4-BE49-F238E27FC236}">
                  <a16:creationId xmlns:a16="http://schemas.microsoft.com/office/drawing/2014/main" id="{71516E84-743F-4EE4-B466-909E55FCC9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991372" y="4671231"/>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42">
              <a:extLst>
                <a:ext uri="{FF2B5EF4-FFF2-40B4-BE49-F238E27FC236}">
                  <a16:creationId xmlns:a16="http://schemas.microsoft.com/office/drawing/2014/main" id="{285EE84A-B305-47FC-9896-3EAAE94F6D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721306" y="4672363"/>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45">
              <a:extLst>
                <a:ext uri="{FF2B5EF4-FFF2-40B4-BE49-F238E27FC236}">
                  <a16:creationId xmlns:a16="http://schemas.microsoft.com/office/drawing/2014/main" id="{ACD91DA3-CF45-4374-AEDA-5DA2E53EE4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7458" y="4410076"/>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69">
              <a:extLst>
                <a:ext uri="{FF2B5EF4-FFF2-40B4-BE49-F238E27FC236}">
                  <a16:creationId xmlns:a16="http://schemas.microsoft.com/office/drawing/2014/main" id="{BB356FF6-7153-4AE8-904C-8535363AA8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54176" y="5651651"/>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70">
              <a:extLst>
                <a:ext uri="{FF2B5EF4-FFF2-40B4-BE49-F238E27FC236}">
                  <a16:creationId xmlns:a16="http://schemas.microsoft.com/office/drawing/2014/main" id="{D9CD9700-C2DA-4CCD-8700-D763281E4C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18389" y="6243395"/>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74">
              <a:extLst>
                <a:ext uri="{FF2B5EF4-FFF2-40B4-BE49-F238E27FC236}">
                  <a16:creationId xmlns:a16="http://schemas.microsoft.com/office/drawing/2014/main" id="{EF5898F8-F274-4A71-ABC2-9727884523D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35281" y="5984792"/>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85">
              <a:extLst>
                <a:ext uri="{FF2B5EF4-FFF2-40B4-BE49-F238E27FC236}">
                  <a16:creationId xmlns:a16="http://schemas.microsoft.com/office/drawing/2014/main" id="{AEBBE398-C737-4798-92D3-68B6928A9B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45443" y="6468970"/>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87">
              <a:extLst>
                <a:ext uri="{FF2B5EF4-FFF2-40B4-BE49-F238E27FC236}">
                  <a16:creationId xmlns:a16="http://schemas.microsoft.com/office/drawing/2014/main" id="{F3116C15-246C-412A-B5A8-DC7E056EC8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822723" y="6734262"/>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88">
              <a:extLst>
                <a:ext uri="{FF2B5EF4-FFF2-40B4-BE49-F238E27FC236}">
                  <a16:creationId xmlns:a16="http://schemas.microsoft.com/office/drawing/2014/main" id="{F9FA8A4C-F799-47E7-85C8-4DA109A003A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9835" y="570073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02">
              <a:extLst>
                <a:ext uri="{FF2B5EF4-FFF2-40B4-BE49-F238E27FC236}">
                  <a16:creationId xmlns:a16="http://schemas.microsoft.com/office/drawing/2014/main" id="{06EB852C-D558-4FA2-B6BD-72478CDCE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385" y="5748297"/>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03">
              <a:extLst>
                <a:ext uri="{FF2B5EF4-FFF2-40B4-BE49-F238E27FC236}">
                  <a16:creationId xmlns:a16="http://schemas.microsoft.com/office/drawing/2014/main" id="{0B128693-39C5-4999-9EB7-FAF6D33AF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46293" y="6018719"/>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17">
              <a:extLst>
                <a:ext uri="{FF2B5EF4-FFF2-40B4-BE49-F238E27FC236}">
                  <a16:creationId xmlns:a16="http://schemas.microsoft.com/office/drawing/2014/main" id="{A7E94734-299A-4A1A-8745-522701D7F0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98102" y="6062398"/>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18">
              <a:extLst>
                <a:ext uri="{FF2B5EF4-FFF2-40B4-BE49-F238E27FC236}">
                  <a16:creationId xmlns:a16="http://schemas.microsoft.com/office/drawing/2014/main" id="{88D7A4B9-ADFA-49C6-A86B-1801ECE375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83208" y="6710138"/>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9">
              <a:extLst>
                <a:ext uri="{FF2B5EF4-FFF2-40B4-BE49-F238E27FC236}">
                  <a16:creationId xmlns:a16="http://schemas.microsoft.com/office/drawing/2014/main" id="{1D2B967C-42F5-4C41-B5A8-333B15CF27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54120" y="626268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8">
              <a:extLst>
                <a:ext uri="{FF2B5EF4-FFF2-40B4-BE49-F238E27FC236}">
                  <a16:creationId xmlns:a16="http://schemas.microsoft.com/office/drawing/2014/main" id="{7E3E1C46-3049-4EC7-A692-A95CEE2A80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24220" y="206994"/>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8">
              <a:extLst>
                <a:ext uri="{FF2B5EF4-FFF2-40B4-BE49-F238E27FC236}">
                  <a16:creationId xmlns:a16="http://schemas.microsoft.com/office/drawing/2014/main" id="{59EC4BA9-BAFD-46B9-B282-A708F32DA6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3403" y="67393"/>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43">
              <a:extLst>
                <a:ext uri="{FF2B5EF4-FFF2-40B4-BE49-F238E27FC236}">
                  <a16:creationId xmlns:a16="http://schemas.microsoft.com/office/drawing/2014/main" id="{0BB44AF0-8C8E-4407-8BE6-C5A64ACB7F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84" y="5967585"/>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51">
              <a:extLst>
                <a:ext uri="{FF2B5EF4-FFF2-40B4-BE49-F238E27FC236}">
                  <a16:creationId xmlns:a16="http://schemas.microsoft.com/office/drawing/2014/main" id="{85398933-36C3-494E-B746-673993C878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0283" y="573437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53">
              <a:extLst>
                <a:ext uri="{FF2B5EF4-FFF2-40B4-BE49-F238E27FC236}">
                  <a16:creationId xmlns:a16="http://schemas.microsoft.com/office/drawing/2014/main" id="{84BFEAB6-0117-44A8-8459-8592C14D9F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1968" y="5465370"/>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54">
              <a:extLst>
                <a:ext uri="{FF2B5EF4-FFF2-40B4-BE49-F238E27FC236}">
                  <a16:creationId xmlns:a16="http://schemas.microsoft.com/office/drawing/2014/main" id="{A171CE1C-2DD7-4682-BE34-E3D5986A06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8820" y="6232142"/>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59">
              <a:extLst>
                <a:ext uri="{FF2B5EF4-FFF2-40B4-BE49-F238E27FC236}">
                  <a16:creationId xmlns:a16="http://schemas.microsoft.com/office/drawing/2014/main" id="{993E51E0-704B-47D0-9E80-52F81035FB9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85974" y="6481570"/>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61">
              <a:extLst>
                <a:ext uri="{FF2B5EF4-FFF2-40B4-BE49-F238E27FC236}">
                  <a16:creationId xmlns:a16="http://schemas.microsoft.com/office/drawing/2014/main" id="{B877D7D4-56A7-4747-AB50-4D2CB582A78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91453" y="6698934"/>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78">
              <a:extLst>
                <a:ext uri="{FF2B5EF4-FFF2-40B4-BE49-F238E27FC236}">
                  <a16:creationId xmlns:a16="http://schemas.microsoft.com/office/drawing/2014/main" id="{7AD863AE-05C2-42B0-8B8C-2262A95B8D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43184" y="6077982"/>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79">
              <a:extLst>
                <a:ext uri="{FF2B5EF4-FFF2-40B4-BE49-F238E27FC236}">
                  <a16:creationId xmlns:a16="http://schemas.microsoft.com/office/drawing/2014/main" id="{96FE0420-A304-40C5-A11A-0D43C374DB7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4739" y="5852650"/>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80">
              <a:extLst>
                <a:ext uri="{FF2B5EF4-FFF2-40B4-BE49-F238E27FC236}">
                  <a16:creationId xmlns:a16="http://schemas.microsoft.com/office/drawing/2014/main" id="{5712C99F-0668-4696-B7F5-5BE3B40780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59192" y="5618119"/>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84">
              <a:extLst>
                <a:ext uri="{FF2B5EF4-FFF2-40B4-BE49-F238E27FC236}">
                  <a16:creationId xmlns:a16="http://schemas.microsoft.com/office/drawing/2014/main" id="{45B51241-B4A7-44BA-B3B1-6D0785936E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65791" y="6353133"/>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86">
              <a:extLst>
                <a:ext uri="{FF2B5EF4-FFF2-40B4-BE49-F238E27FC236}">
                  <a16:creationId xmlns:a16="http://schemas.microsoft.com/office/drawing/2014/main" id="{D6E3E1E9-9E2B-4B15-979A-D9ADF02FEB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078761" y="6639984"/>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06">
              <a:extLst>
                <a:ext uri="{FF2B5EF4-FFF2-40B4-BE49-F238E27FC236}">
                  <a16:creationId xmlns:a16="http://schemas.microsoft.com/office/drawing/2014/main" id="{A37D17A3-9203-43E1-955F-779C2CFD3B3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994" y="6091744"/>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08">
              <a:extLst>
                <a:ext uri="{FF2B5EF4-FFF2-40B4-BE49-F238E27FC236}">
                  <a16:creationId xmlns:a16="http://schemas.microsoft.com/office/drawing/2014/main" id="{42EEB773-123A-4E50-93FF-FE62CB9377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44939" y="5584610"/>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10">
              <a:extLst>
                <a:ext uri="{FF2B5EF4-FFF2-40B4-BE49-F238E27FC236}">
                  <a16:creationId xmlns:a16="http://schemas.microsoft.com/office/drawing/2014/main" id="{41D4F2D5-C07C-4F05-A11F-6024B7F138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8684" y="6418626"/>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12">
              <a:extLst>
                <a:ext uri="{FF2B5EF4-FFF2-40B4-BE49-F238E27FC236}">
                  <a16:creationId xmlns:a16="http://schemas.microsoft.com/office/drawing/2014/main" id="{9AD3968C-7A54-4876-A3B1-0A199BD9D3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7730" y="5882420"/>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34">
              <a:extLst>
                <a:ext uri="{FF2B5EF4-FFF2-40B4-BE49-F238E27FC236}">
                  <a16:creationId xmlns:a16="http://schemas.microsoft.com/office/drawing/2014/main" id="{84A9F12A-9E3E-4B1C-AECE-2204350DC2E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19827" y="1405235"/>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36">
              <a:extLst>
                <a:ext uri="{FF2B5EF4-FFF2-40B4-BE49-F238E27FC236}">
                  <a16:creationId xmlns:a16="http://schemas.microsoft.com/office/drawing/2014/main" id="{AE1C5FD2-F9CD-4637-814D-A3A526F07B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724578"/>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41">
              <a:extLst>
                <a:ext uri="{FF2B5EF4-FFF2-40B4-BE49-F238E27FC236}">
                  <a16:creationId xmlns:a16="http://schemas.microsoft.com/office/drawing/2014/main" id="{83C66AA3-5242-4EC3-A629-2C827DED24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51705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42">
              <a:extLst>
                <a:ext uri="{FF2B5EF4-FFF2-40B4-BE49-F238E27FC236}">
                  <a16:creationId xmlns:a16="http://schemas.microsoft.com/office/drawing/2014/main" id="{132B76A0-CFCB-46B9-A647-A0CDEE2F7ED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21480" y="1221982"/>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45">
              <a:extLst>
                <a:ext uri="{FF2B5EF4-FFF2-40B4-BE49-F238E27FC236}">
                  <a16:creationId xmlns:a16="http://schemas.microsoft.com/office/drawing/2014/main" id="{423AA744-F810-4397-917F-77D42FE3D0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2483" y="93460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66">
              <a:extLst>
                <a:ext uri="{FF2B5EF4-FFF2-40B4-BE49-F238E27FC236}">
                  <a16:creationId xmlns:a16="http://schemas.microsoft.com/office/drawing/2014/main" id="{5C72F779-C984-4431-94E3-38E6050EAD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160" y="1389589"/>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69">
              <a:extLst>
                <a:ext uri="{FF2B5EF4-FFF2-40B4-BE49-F238E27FC236}">
                  <a16:creationId xmlns:a16="http://schemas.microsoft.com/office/drawing/2014/main" id="{8BF25437-23A6-4F68-A6CC-2021B4DB5F4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25043" y="1107344"/>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70">
              <a:extLst>
                <a:ext uri="{FF2B5EF4-FFF2-40B4-BE49-F238E27FC236}">
                  <a16:creationId xmlns:a16="http://schemas.microsoft.com/office/drawing/2014/main" id="{B68970AA-D5FD-4ED4-8AE4-C981BD290B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4122" y="551506"/>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74">
              <a:extLst>
                <a:ext uri="{FF2B5EF4-FFF2-40B4-BE49-F238E27FC236}">
                  <a16:creationId xmlns:a16="http://schemas.microsoft.com/office/drawing/2014/main" id="{56CDF8D4-4455-458D-A168-36FD9BCF2E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51027" y="76522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85">
              <a:extLst>
                <a:ext uri="{FF2B5EF4-FFF2-40B4-BE49-F238E27FC236}">
                  <a16:creationId xmlns:a16="http://schemas.microsoft.com/office/drawing/2014/main" id="{17A0BB86-D681-41CF-9C63-B55FAA27083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39067" y="25817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87">
              <a:extLst>
                <a:ext uri="{FF2B5EF4-FFF2-40B4-BE49-F238E27FC236}">
                  <a16:creationId xmlns:a16="http://schemas.microsoft.com/office/drawing/2014/main" id="{51933FCD-E07F-4E47-853E-B791F1BBD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2681" y="94688"/>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88">
              <a:extLst>
                <a:ext uri="{FF2B5EF4-FFF2-40B4-BE49-F238E27FC236}">
                  <a16:creationId xmlns:a16="http://schemas.microsoft.com/office/drawing/2014/main" id="{2EB1546B-A39B-432A-8E6A-1F7421881D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07625" y="1163525"/>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94">
              <a:extLst>
                <a:ext uri="{FF2B5EF4-FFF2-40B4-BE49-F238E27FC236}">
                  <a16:creationId xmlns:a16="http://schemas.microsoft.com/office/drawing/2014/main" id="{A5AF0119-0028-4D14-B6CF-0ED0AF8629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2943" y="136288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02">
              <a:extLst>
                <a:ext uri="{FF2B5EF4-FFF2-40B4-BE49-F238E27FC236}">
                  <a16:creationId xmlns:a16="http://schemas.microsoft.com/office/drawing/2014/main" id="{39B7BAEF-46A4-4EE7-A3F1-2B0C3139ED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02256" y="1155654"/>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03">
              <a:extLst>
                <a:ext uri="{FF2B5EF4-FFF2-40B4-BE49-F238E27FC236}">
                  <a16:creationId xmlns:a16="http://schemas.microsoft.com/office/drawing/2014/main" id="{4AFF19DE-7520-450D-BBC4-514637C6779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8542" y="797064"/>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17">
              <a:extLst>
                <a:ext uri="{FF2B5EF4-FFF2-40B4-BE49-F238E27FC236}">
                  <a16:creationId xmlns:a16="http://schemas.microsoft.com/office/drawing/2014/main" id="{55F5F049-082E-4F28-A6F9-B22CED3476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00545" y="850492"/>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18">
              <a:extLst>
                <a:ext uri="{FF2B5EF4-FFF2-40B4-BE49-F238E27FC236}">
                  <a16:creationId xmlns:a16="http://schemas.microsoft.com/office/drawing/2014/main" id="{F1FA5EE8-8FDF-4249-8FBE-5EE4A41B31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91375" y="112174"/>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19">
              <a:extLst>
                <a:ext uri="{FF2B5EF4-FFF2-40B4-BE49-F238E27FC236}">
                  <a16:creationId xmlns:a16="http://schemas.microsoft.com/office/drawing/2014/main" id="{0516D437-66A6-4F8A-AB89-41D39D3598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12255" y="528605"/>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8">
              <a:extLst>
                <a:ext uri="{FF2B5EF4-FFF2-40B4-BE49-F238E27FC236}">
                  <a16:creationId xmlns:a16="http://schemas.microsoft.com/office/drawing/2014/main" id="{3F9DD8A5-3889-448A-BB79-A5E1086DC5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19382" y="6688861"/>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41">
              <a:extLst>
                <a:ext uri="{FF2B5EF4-FFF2-40B4-BE49-F238E27FC236}">
                  <a16:creationId xmlns:a16="http://schemas.microsoft.com/office/drawing/2014/main" id="{A5411003-0583-4E13-BD73-09447FE07B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6051" y="549204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41">
              <a:extLst>
                <a:ext uri="{FF2B5EF4-FFF2-40B4-BE49-F238E27FC236}">
                  <a16:creationId xmlns:a16="http://schemas.microsoft.com/office/drawing/2014/main" id="{0857F65C-18A4-4138-888F-60B6250E55F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63626" y="651588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41">
              <a:extLst>
                <a:ext uri="{FF2B5EF4-FFF2-40B4-BE49-F238E27FC236}">
                  <a16:creationId xmlns:a16="http://schemas.microsoft.com/office/drawing/2014/main" id="{ABED9D28-F90F-4E28-A5EE-F59041B05E1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16458" y="1405539"/>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79">
              <a:extLst>
                <a:ext uri="{FF2B5EF4-FFF2-40B4-BE49-F238E27FC236}">
                  <a16:creationId xmlns:a16="http://schemas.microsoft.com/office/drawing/2014/main" id="{A2B5689A-49D3-4436-8E8B-8B6C049D21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38545" y="4860744"/>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79">
              <a:extLst>
                <a:ext uri="{FF2B5EF4-FFF2-40B4-BE49-F238E27FC236}">
                  <a16:creationId xmlns:a16="http://schemas.microsoft.com/office/drawing/2014/main" id="{9AEF7DFC-F323-44D3-93BC-8991F4501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67650" y="54373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79">
              <a:extLst>
                <a:ext uri="{FF2B5EF4-FFF2-40B4-BE49-F238E27FC236}">
                  <a16:creationId xmlns:a16="http://schemas.microsoft.com/office/drawing/2014/main" id="{7D9C0AE3-7512-40BE-9DB0-92E5C9FAAD4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31376" y="140483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79">
              <a:extLst>
                <a:ext uri="{FF2B5EF4-FFF2-40B4-BE49-F238E27FC236}">
                  <a16:creationId xmlns:a16="http://schemas.microsoft.com/office/drawing/2014/main" id="{4EDB005F-47FF-4F3E-A8EC-AA3B45D3B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38486" y="301463"/>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43">
              <a:extLst>
                <a:ext uri="{FF2B5EF4-FFF2-40B4-BE49-F238E27FC236}">
                  <a16:creationId xmlns:a16="http://schemas.microsoft.com/office/drawing/2014/main" id="{66DA380F-77D7-4F06-B633-F9D85665850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9036" y="488697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51">
              <a:extLst>
                <a:ext uri="{FF2B5EF4-FFF2-40B4-BE49-F238E27FC236}">
                  <a16:creationId xmlns:a16="http://schemas.microsoft.com/office/drawing/2014/main" id="{066B6C10-E3AE-4C93-8E97-EBE1FF1F2E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123" y="2512744"/>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53">
              <a:extLst>
                <a:ext uri="{FF2B5EF4-FFF2-40B4-BE49-F238E27FC236}">
                  <a16:creationId xmlns:a16="http://schemas.microsoft.com/office/drawing/2014/main" id="{E277C220-5466-4FD0-B77C-7E295E8C31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579867" y="4136512"/>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78">
              <a:extLst>
                <a:ext uri="{FF2B5EF4-FFF2-40B4-BE49-F238E27FC236}">
                  <a16:creationId xmlns:a16="http://schemas.microsoft.com/office/drawing/2014/main" id="{3DEA17E6-646F-4827-A08D-E4725219F03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954" y="2303194"/>
              <a:ext cx="147990" cy="75075"/>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79">
              <a:extLst>
                <a:ext uri="{FF2B5EF4-FFF2-40B4-BE49-F238E27FC236}">
                  <a16:creationId xmlns:a16="http://schemas.microsoft.com/office/drawing/2014/main" id="{3B5C6B2B-92D7-442F-8445-E554C082A5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50350" y="276316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80">
              <a:extLst>
                <a:ext uri="{FF2B5EF4-FFF2-40B4-BE49-F238E27FC236}">
                  <a16:creationId xmlns:a16="http://schemas.microsoft.com/office/drawing/2014/main" id="{78B1671C-BA12-4A0C-BF73-4C133110AE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5237" y="5160576"/>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84">
              <a:extLst>
                <a:ext uri="{FF2B5EF4-FFF2-40B4-BE49-F238E27FC236}">
                  <a16:creationId xmlns:a16="http://schemas.microsoft.com/office/drawing/2014/main" id="{3E147694-6DC6-4EE8-AC97-7AE26398DC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32444" y="2098608"/>
              <a:ext cx="131153" cy="88130"/>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86">
              <a:extLst>
                <a:ext uri="{FF2B5EF4-FFF2-40B4-BE49-F238E27FC236}">
                  <a16:creationId xmlns:a16="http://schemas.microsoft.com/office/drawing/2014/main" id="{E0283834-E22A-4F12-8B1D-9D97BDDC8B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42413" y="1752599"/>
              <a:ext cx="131153" cy="112612"/>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06">
              <a:extLst>
                <a:ext uri="{FF2B5EF4-FFF2-40B4-BE49-F238E27FC236}">
                  <a16:creationId xmlns:a16="http://schemas.microsoft.com/office/drawing/2014/main" id="{27CBE636-5461-44EB-AE97-6E8154E9C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78112" y="2205337"/>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08">
              <a:extLst>
                <a:ext uri="{FF2B5EF4-FFF2-40B4-BE49-F238E27FC236}">
                  <a16:creationId xmlns:a16="http://schemas.microsoft.com/office/drawing/2014/main" id="{A06117E5-5F5D-46C1-ACE2-979C1BA461C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288286" y="4331982"/>
              <a:ext cx="121406" cy="90579"/>
            </a:xfrm>
            <a:custGeom>
              <a:avLst/>
              <a:gdLst>
                <a:gd name="T0" fmla="*/ 26 w 37"/>
                <a:gd name="T1" fmla="*/ 1 h 30"/>
                <a:gd name="T2" fmla="*/ 35 w 37"/>
                <a:gd name="T3" fmla="*/ 21 h 30"/>
                <a:gd name="T4" fmla="*/ 26 w 37"/>
                <a:gd name="T5" fmla="*/ 1 h 30"/>
              </a:gdLst>
              <a:ahLst/>
              <a:cxnLst>
                <a:cxn ang="0">
                  <a:pos x="T0" y="T1"/>
                </a:cxn>
                <a:cxn ang="0">
                  <a:pos x="T2" y="T3"/>
                </a:cxn>
                <a:cxn ang="0">
                  <a:pos x="T4" y="T5"/>
                </a:cxn>
              </a:cxnLst>
              <a:rect l="0" t="0" r="r" b="b"/>
              <a:pathLst>
                <a:path w="37" h="30">
                  <a:moveTo>
                    <a:pt x="26" y="1"/>
                  </a:moveTo>
                  <a:cubicBezTo>
                    <a:pt x="35" y="0"/>
                    <a:pt x="37" y="13"/>
                    <a:pt x="35" y="21"/>
                  </a:cubicBezTo>
                  <a:cubicBezTo>
                    <a:pt x="14" y="30"/>
                    <a:pt x="0" y="8"/>
                    <a:pt x="26"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10">
              <a:extLst>
                <a:ext uri="{FF2B5EF4-FFF2-40B4-BE49-F238E27FC236}">
                  <a16:creationId xmlns:a16="http://schemas.microsoft.com/office/drawing/2014/main" id="{9DEA3051-9D19-4DC6-8C98-00C4258769B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55836" y="1957502"/>
              <a:ext cx="127608" cy="114243"/>
            </a:xfrm>
            <a:custGeom>
              <a:avLst/>
              <a:gdLst>
                <a:gd name="T0" fmla="*/ 21 w 39"/>
                <a:gd name="T1" fmla="*/ 1 h 38"/>
                <a:gd name="T2" fmla="*/ 39 w 39"/>
                <a:gd name="T3" fmla="*/ 18 h 38"/>
                <a:gd name="T4" fmla="*/ 21 w 39"/>
                <a:gd name="T5" fmla="*/ 1 h 38"/>
              </a:gdLst>
              <a:ahLst/>
              <a:cxnLst>
                <a:cxn ang="0">
                  <a:pos x="T0" y="T1"/>
                </a:cxn>
                <a:cxn ang="0">
                  <a:pos x="T2" y="T3"/>
                </a:cxn>
                <a:cxn ang="0">
                  <a:pos x="T4" y="T5"/>
                </a:cxn>
              </a:cxnLst>
              <a:rect l="0" t="0" r="r" b="b"/>
              <a:pathLst>
                <a:path w="39" h="38">
                  <a:moveTo>
                    <a:pt x="21" y="1"/>
                  </a:moveTo>
                  <a:cubicBezTo>
                    <a:pt x="35" y="0"/>
                    <a:pt x="38" y="8"/>
                    <a:pt x="39" y="18"/>
                  </a:cubicBezTo>
                  <a:cubicBezTo>
                    <a:pt x="25" y="38"/>
                    <a:pt x="0" y="13"/>
                    <a:pt x="2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12">
              <a:extLst>
                <a:ext uri="{FF2B5EF4-FFF2-40B4-BE49-F238E27FC236}">
                  <a16:creationId xmlns:a16="http://schemas.microsoft.com/office/drawing/2014/main" id="{DF50010C-C69E-4770-B0E3-E4DC2ACE1B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902264" y="4778912"/>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8">
              <a:extLst>
                <a:ext uri="{FF2B5EF4-FFF2-40B4-BE49-F238E27FC236}">
                  <a16:creationId xmlns:a16="http://schemas.microsoft.com/office/drawing/2014/main" id="{EF4373F0-D39C-43FD-9D4E-20E2371D66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691593" y="1713380"/>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8">
              <a:extLst>
                <a:ext uri="{FF2B5EF4-FFF2-40B4-BE49-F238E27FC236}">
                  <a16:creationId xmlns:a16="http://schemas.microsoft.com/office/drawing/2014/main" id="{1DF9A3CD-079A-4625-84F2-DF7EC61A0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89795" y="163916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34">
              <a:extLst>
                <a:ext uri="{FF2B5EF4-FFF2-40B4-BE49-F238E27FC236}">
                  <a16:creationId xmlns:a16="http://schemas.microsoft.com/office/drawing/2014/main" id="{D7908608-A36E-4015-8FFF-EE727465F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71381" y="5244168"/>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36">
              <a:extLst>
                <a:ext uri="{FF2B5EF4-FFF2-40B4-BE49-F238E27FC236}">
                  <a16:creationId xmlns:a16="http://schemas.microsoft.com/office/drawing/2014/main" id="{8E4FC21A-4E37-45B9-8ED9-8E9A200F610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429150"/>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41">
              <a:extLst>
                <a:ext uri="{FF2B5EF4-FFF2-40B4-BE49-F238E27FC236}">
                  <a16:creationId xmlns:a16="http://schemas.microsoft.com/office/drawing/2014/main" id="{7EC6CA60-3309-4909-A242-6EDC1620A3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42290" y="217353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E36F8D28-C5C9-4366-9BDE-D82FC2ED97E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752997" y="498878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45">
              <a:extLst>
                <a:ext uri="{FF2B5EF4-FFF2-40B4-BE49-F238E27FC236}">
                  <a16:creationId xmlns:a16="http://schemas.microsoft.com/office/drawing/2014/main" id="{347BC4EC-879E-4A58-BB8E-9965F42E5A5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59942" y="2769269"/>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66">
              <a:extLst>
                <a:ext uri="{FF2B5EF4-FFF2-40B4-BE49-F238E27FC236}">
                  <a16:creationId xmlns:a16="http://schemas.microsoft.com/office/drawing/2014/main" id="{2FE79B60-958E-49FB-BAE5-09E087A8B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51083" y="5211114"/>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69">
              <a:extLst>
                <a:ext uri="{FF2B5EF4-FFF2-40B4-BE49-F238E27FC236}">
                  <a16:creationId xmlns:a16="http://schemas.microsoft.com/office/drawing/2014/main" id="{F219BB5D-9580-4264-9E63-C861E6658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55867" y="58375"/>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70">
              <a:extLst>
                <a:ext uri="{FF2B5EF4-FFF2-40B4-BE49-F238E27FC236}">
                  <a16:creationId xmlns:a16="http://schemas.microsoft.com/office/drawing/2014/main" id="{CEF6BF91-FC3D-46D7-8208-81727E55D00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49643" y="2195954"/>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74">
              <a:extLst>
                <a:ext uri="{FF2B5EF4-FFF2-40B4-BE49-F238E27FC236}">
                  <a16:creationId xmlns:a16="http://schemas.microsoft.com/office/drawing/2014/main" id="{87C340A0-6594-44EF-A2FF-368EE43657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398" y="2504649"/>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85">
              <a:extLst>
                <a:ext uri="{FF2B5EF4-FFF2-40B4-BE49-F238E27FC236}">
                  <a16:creationId xmlns:a16="http://schemas.microsoft.com/office/drawing/2014/main" id="{C1864E85-CB41-4E68-88E0-97EC875AC5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62024" y="1973224"/>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87">
              <a:extLst>
                <a:ext uri="{FF2B5EF4-FFF2-40B4-BE49-F238E27FC236}">
                  <a16:creationId xmlns:a16="http://schemas.microsoft.com/office/drawing/2014/main" id="{BE8F5959-39FD-404F-9DCA-045A6FF037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179073" y="1666457"/>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88">
              <a:extLst>
                <a:ext uri="{FF2B5EF4-FFF2-40B4-BE49-F238E27FC236}">
                  <a16:creationId xmlns:a16="http://schemas.microsoft.com/office/drawing/2014/main" id="{AF2FFA2C-AA3B-4407-8D1E-EC9EBA5E1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244017" y="2735294"/>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94">
              <a:extLst>
                <a:ext uri="{FF2B5EF4-FFF2-40B4-BE49-F238E27FC236}">
                  <a16:creationId xmlns:a16="http://schemas.microsoft.com/office/drawing/2014/main" id="{9AD27997-4281-4B54-9055-A0F0028129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620676" y="5091343"/>
              <a:ext cx="138242" cy="102819"/>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02">
              <a:extLst>
                <a:ext uri="{FF2B5EF4-FFF2-40B4-BE49-F238E27FC236}">
                  <a16:creationId xmlns:a16="http://schemas.microsoft.com/office/drawing/2014/main" id="{3E41767B-D672-4A2B-A6A4-963C085A89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376473" y="5344948"/>
              <a:ext cx="121406" cy="99554"/>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03">
              <a:extLst>
                <a:ext uri="{FF2B5EF4-FFF2-40B4-BE49-F238E27FC236}">
                  <a16:creationId xmlns:a16="http://schemas.microsoft.com/office/drawing/2014/main" id="{AB4F7F6A-E2B2-4495-9B73-CD2BF7F35A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54934" y="2368833"/>
              <a:ext cx="140901" cy="102819"/>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17">
              <a:extLst>
                <a:ext uri="{FF2B5EF4-FFF2-40B4-BE49-F238E27FC236}">
                  <a16:creationId xmlns:a16="http://schemas.microsoft.com/office/drawing/2014/main" id="{47982EE6-D4AC-49D9-9045-46EB0DDEA05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536937" y="2422261"/>
              <a:ext cx="7089" cy="571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18">
              <a:extLst>
                <a:ext uri="{FF2B5EF4-FFF2-40B4-BE49-F238E27FC236}">
                  <a16:creationId xmlns:a16="http://schemas.microsoft.com/office/drawing/2014/main" id="{B37DA8E7-A892-4110-A590-4407256B2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27767" y="1683943"/>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19">
              <a:extLst>
                <a:ext uri="{FF2B5EF4-FFF2-40B4-BE49-F238E27FC236}">
                  <a16:creationId xmlns:a16="http://schemas.microsoft.com/office/drawing/2014/main" id="{92F7A78A-541E-4652-82A6-5EFF9AFA58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473414" y="1980990"/>
              <a:ext cx="127608" cy="150965"/>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41">
              <a:extLst>
                <a:ext uri="{FF2B5EF4-FFF2-40B4-BE49-F238E27FC236}">
                  <a16:creationId xmlns:a16="http://schemas.microsoft.com/office/drawing/2014/main" id="{66CD4983-0D67-47D1-B718-95E23F619C4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010943" y="5338333"/>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79">
              <a:extLst>
                <a:ext uri="{FF2B5EF4-FFF2-40B4-BE49-F238E27FC236}">
                  <a16:creationId xmlns:a16="http://schemas.microsoft.com/office/drawing/2014/main" id="{B2994A0B-6B7D-42B0-81A8-EA482E269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2876608" y="5174209"/>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79">
              <a:extLst>
                <a:ext uri="{FF2B5EF4-FFF2-40B4-BE49-F238E27FC236}">
                  <a16:creationId xmlns:a16="http://schemas.microsoft.com/office/drawing/2014/main" id="{71D6B524-6981-4540-85FC-1C7E3A9103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1874878" y="187323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79">
              <a:extLst>
                <a:ext uri="{FF2B5EF4-FFF2-40B4-BE49-F238E27FC236}">
                  <a16:creationId xmlns:a16="http://schemas.microsoft.com/office/drawing/2014/main" id="{119CDAF4-086B-4DF4-91C4-0E55E2E0447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97991" y="309792"/>
              <a:ext cx="124063" cy="69362"/>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74">
              <a:extLst>
                <a:ext uri="{FF2B5EF4-FFF2-40B4-BE49-F238E27FC236}">
                  <a16:creationId xmlns:a16="http://schemas.microsoft.com/office/drawing/2014/main" id="{4A3083A2-69D2-4C08-9514-FF14E494D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2327887" y="98012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5" descr="A screenshot of a graph&#10;&#10;Description automatically generated">
            <a:extLst>
              <a:ext uri="{FF2B5EF4-FFF2-40B4-BE49-F238E27FC236}">
                <a16:creationId xmlns:a16="http://schemas.microsoft.com/office/drawing/2014/main" id="{B371CE93-7610-50DA-87A7-F667622E21FE}"/>
              </a:ext>
            </a:extLst>
          </p:cNvPr>
          <p:cNvPicPr>
            <a:picLocks noGrp="1" noChangeAspect="1"/>
          </p:cNvPicPr>
          <p:nvPr>
            <p:ph idx="1"/>
          </p:nvPr>
        </p:nvPicPr>
        <p:blipFill>
          <a:blip r:embed="rId2">
            <a:alphaModFix/>
          </a:blip>
          <a:stretch>
            <a:fillRect/>
          </a:stretch>
        </p:blipFill>
        <p:spPr>
          <a:xfrm>
            <a:off x="377747" y="935383"/>
            <a:ext cx="4387454" cy="5146575"/>
          </a:xfrm>
          <a:prstGeom prst="rect">
            <a:avLst/>
          </a:prstGeom>
        </p:spPr>
      </p:pic>
      <p:sp>
        <p:nvSpPr>
          <p:cNvPr id="7" name="Text Placeholder 6">
            <a:extLst>
              <a:ext uri="{FF2B5EF4-FFF2-40B4-BE49-F238E27FC236}">
                <a16:creationId xmlns:a16="http://schemas.microsoft.com/office/drawing/2014/main" id="{F68A3FB4-C818-CCC2-B999-4B34F1D9C162}"/>
              </a:ext>
            </a:extLst>
          </p:cNvPr>
          <p:cNvSpPr>
            <a:spLocks noGrp="1"/>
          </p:cNvSpPr>
          <p:nvPr>
            <p:ph type="body" sz="half" idx="2"/>
          </p:nvPr>
        </p:nvSpPr>
        <p:spPr>
          <a:xfrm>
            <a:off x="4863467" y="1361205"/>
            <a:ext cx="6721310" cy="4985711"/>
          </a:xfrm>
        </p:spPr>
        <p:txBody>
          <a:bodyPr vert="horz" lIns="91440" tIns="45720" rIns="91440" bIns="45720" rtlCol="0">
            <a:normAutofit fontScale="92500"/>
          </a:bodyPr>
          <a:lstStyle/>
          <a:p>
            <a:pPr>
              <a:lnSpc>
                <a:spcPct val="140000"/>
              </a:lnSpc>
              <a:buFont typeface="Arial" panose="020B0604020202020204" pitchFamily="34" charset="0"/>
              <a:buChar char="•"/>
            </a:pPr>
            <a:r>
              <a:rPr lang="en-US" sz="1300" b="1" i="0" u="none" strike="noStrike" dirty="0">
                <a:effectLst/>
              </a:rPr>
              <a:t>t-SNE Parameters:</a:t>
            </a:r>
            <a:endParaRPr lang="en-US" sz="1300" b="0" i="0" u="none" strike="noStrike" dirty="0">
              <a:effectLst/>
            </a:endParaRPr>
          </a:p>
          <a:p>
            <a:pPr marL="742950" lvl="1" indent="-285750">
              <a:lnSpc>
                <a:spcPct val="140000"/>
              </a:lnSpc>
              <a:buFont typeface="Arial" panose="020B0604020202020204" pitchFamily="34" charset="0"/>
              <a:buChar char="•"/>
            </a:pPr>
            <a:r>
              <a:rPr lang="en-US" sz="1300" b="1" i="0" u="none" strike="noStrike" dirty="0">
                <a:effectLst/>
              </a:rPr>
              <a:t>Perplexity Range:</a:t>
            </a:r>
            <a:r>
              <a:rPr lang="en-US" sz="1300" b="0" i="0" u="none" strike="noStrike" dirty="0">
                <a:effectLst/>
              </a:rPr>
              <a:t> Adjusted from 1 to 5. This parameter balances attention between local and global aspects of data, with lower values focusing on local data clusters and higher values on broader data trends.</a:t>
            </a:r>
          </a:p>
          <a:p>
            <a:pPr marL="742950" lvl="1" indent="-285750">
              <a:lnSpc>
                <a:spcPct val="140000"/>
              </a:lnSpc>
              <a:buFont typeface="Arial" panose="020B0604020202020204" pitchFamily="34" charset="0"/>
              <a:buChar char="•"/>
            </a:pPr>
            <a:r>
              <a:rPr lang="en-US" sz="1300" b="1" i="0" u="none" strike="noStrike" dirty="0">
                <a:effectLst/>
              </a:rPr>
              <a:t>Number of Components:</a:t>
            </a:r>
            <a:r>
              <a:rPr lang="en-US" sz="1300" b="0" i="0" u="none" strike="noStrike" dirty="0">
                <a:effectLst/>
              </a:rPr>
              <a:t> Set to either 2 or 3, to project the high-dimensional data into a 2D or 3D space for visualization.</a:t>
            </a:r>
          </a:p>
          <a:p>
            <a:pPr>
              <a:lnSpc>
                <a:spcPct val="140000"/>
              </a:lnSpc>
              <a:buFont typeface="Arial" panose="020B0604020202020204" pitchFamily="34" charset="0"/>
              <a:buChar char="•"/>
            </a:pPr>
            <a:r>
              <a:rPr lang="en-US" sz="1300" b="1" i="0" u="none" strike="noStrike" dirty="0">
                <a:effectLst/>
              </a:rPr>
              <a:t>Embedding Insights:</a:t>
            </a:r>
            <a:endParaRPr lang="en-US" sz="1300" b="0" i="0" u="none" strike="noStrike" dirty="0">
              <a:effectLst/>
            </a:endParaRPr>
          </a:p>
          <a:p>
            <a:pPr marL="742950" lvl="1" indent="-285750">
              <a:lnSpc>
                <a:spcPct val="140000"/>
              </a:lnSpc>
              <a:buFont typeface="Arial" panose="020B0604020202020204" pitchFamily="34" charset="0"/>
              <a:buChar char="•"/>
            </a:pPr>
            <a:r>
              <a:rPr lang="en-US" sz="1300" b="1" i="0" u="none" strike="noStrike" dirty="0">
                <a:effectLst/>
              </a:rPr>
              <a:t>2D t-SNE Embeddings:</a:t>
            </a:r>
            <a:r>
              <a:rPr lang="en-US" sz="1300" b="0" i="0" u="none" strike="noStrike" dirty="0">
                <a:effectLst/>
              </a:rPr>
              <a:t> Offer a simplified view that highlights distinct clusters of fashion items, useful for identifying patterns and similarities.</a:t>
            </a:r>
          </a:p>
          <a:p>
            <a:pPr marL="742950" lvl="1" indent="-285750">
              <a:lnSpc>
                <a:spcPct val="140000"/>
              </a:lnSpc>
              <a:buFont typeface="Arial" panose="020B0604020202020204" pitchFamily="34" charset="0"/>
              <a:buChar char="•"/>
            </a:pPr>
            <a:r>
              <a:rPr lang="en-US" sz="1300" b="1" i="0" u="none" strike="noStrike" dirty="0">
                <a:effectLst/>
              </a:rPr>
              <a:t>3D t-SNE Embeddings:</a:t>
            </a:r>
            <a:r>
              <a:rPr lang="en-US" sz="1300" b="0" i="0" u="none" strike="noStrike" dirty="0">
                <a:effectLst/>
              </a:rPr>
              <a:t> Provide a more comprehensive perspective of the data structure, revealing complex relationships between items with increased detail.</a:t>
            </a:r>
          </a:p>
          <a:p>
            <a:pPr>
              <a:lnSpc>
                <a:spcPct val="140000"/>
              </a:lnSpc>
              <a:buFont typeface="Arial" panose="020B0604020202020204" pitchFamily="34" charset="0"/>
              <a:buChar char="•"/>
            </a:pPr>
            <a:r>
              <a:rPr lang="en-US" sz="1300" b="1" i="0" u="none" strike="noStrike" dirty="0">
                <a:effectLst/>
              </a:rPr>
              <a:t>Cluster Interpretation:</a:t>
            </a:r>
            <a:endParaRPr lang="en-US" sz="1300" b="0" i="0" u="none" strike="noStrike" dirty="0">
              <a:effectLst/>
            </a:endParaRPr>
          </a:p>
          <a:p>
            <a:pPr marL="742950" lvl="1" indent="-285750">
              <a:lnSpc>
                <a:spcPct val="140000"/>
              </a:lnSpc>
              <a:buFont typeface="Arial" panose="020B0604020202020204" pitchFamily="34" charset="0"/>
              <a:buChar char="•"/>
            </a:pPr>
            <a:r>
              <a:rPr lang="en-US" sz="1300" b="0" i="0" u="none" strike="noStrike" dirty="0">
                <a:effectLst/>
              </a:rPr>
              <a:t>In the visualizations, clusters may exhibit varying degrees of overlap, indicating that some fashion items share characteristics that are not distinctly separated by pixel-level features. This suggests a nuanced similarity among certain fashion categories within the dataset.</a:t>
            </a:r>
          </a:p>
          <a:p>
            <a:pPr>
              <a:lnSpc>
                <a:spcPct val="140000"/>
              </a:lnSpc>
            </a:pPr>
            <a:endParaRPr lang="en-US" sz="1300" dirty="0"/>
          </a:p>
        </p:txBody>
      </p:sp>
    </p:spTree>
    <p:extLst>
      <p:ext uri="{BB962C8B-B14F-4D97-AF65-F5344CB8AC3E}">
        <p14:creationId xmlns:p14="http://schemas.microsoft.com/office/powerpoint/2010/main" val="3974540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31" name="Group 1130">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1132"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3"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4"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5"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6"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7"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8"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39"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0"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1"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2"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3"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4"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5"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6"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7"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8"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49"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0"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1"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2"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3"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4"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5"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6"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7"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8"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59"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0"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1"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2"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3"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4"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5"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6"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7"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8"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69"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0"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1"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2"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3"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4"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5"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6"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7"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8"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79"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0"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1"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2"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3"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4"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5"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6"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7"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88"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1189" name="Rectangle 1188">
            <a:extLst>
              <a:ext uri="{FF2B5EF4-FFF2-40B4-BE49-F238E27FC236}">
                <a16:creationId xmlns:a16="http://schemas.microsoft.com/office/drawing/2014/main" id="{11AC88F6-55CB-496B-8AD8-9ABD2E6E3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D2904D-3A1B-096E-E181-616D898FD50D}"/>
              </a:ext>
            </a:extLst>
          </p:cNvPr>
          <p:cNvSpPr>
            <a:spLocks noGrp="1"/>
          </p:cNvSpPr>
          <p:nvPr>
            <p:ph type="title"/>
          </p:nvPr>
        </p:nvSpPr>
        <p:spPr>
          <a:xfrm>
            <a:off x="329028" y="199553"/>
            <a:ext cx="7163126" cy="1514627"/>
          </a:xfrm>
        </p:spPr>
        <p:txBody>
          <a:bodyPr vert="horz" lIns="91440" tIns="45720" rIns="91440" bIns="45720" rtlCol="0" anchor="ctr">
            <a:normAutofit/>
          </a:bodyPr>
          <a:lstStyle/>
          <a:p>
            <a:r>
              <a:rPr lang="en-US" sz="4000" kern="1200" dirty="0">
                <a:solidFill>
                  <a:schemeClr val="tx2"/>
                </a:solidFill>
                <a:latin typeface="+mj-lt"/>
                <a:ea typeface="+mj-ea"/>
                <a:cs typeface="+mj-cs"/>
              </a:rPr>
              <a:t>Locally Linear Embeddings</a:t>
            </a:r>
          </a:p>
        </p:txBody>
      </p:sp>
      <p:sp>
        <p:nvSpPr>
          <p:cNvPr id="7" name="Text Placeholder 6">
            <a:extLst>
              <a:ext uri="{FF2B5EF4-FFF2-40B4-BE49-F238E27FC236}">
                <a16:creationId xmlns:a16="http://schemas.microsoft.com/office/drawing/2014/main" id="{572780B4-B26B-F3F5-E051-51C7D73302BF}"/>
              </a:ext>
            </a:extLst>
          </p:cNvPr>
          <p:cNvSpPr>
            <a:spLocks noGrp="1"/>
          </p:cNvSpPr>
          <p:nvPr>
            <p:ph type="body" sz="half" idx="2"/>
          </p:nvPr>
        </p:nvSpPr>
        <p:spPr>
          <a:xfrm>
            <a:off x="505153" y="1467847"/>
            <a:ext cx="6473208" cy="4788664"/>
          </a:xfrm>
        </p:spPr>
        <p:txBody>
          <a:bodyPr vert="horz" lIns="91440" tIns="45720" rIns="91440" bIns="45720" rtlCol="0">
            <a:normAutofit lnSpcReduction="10000"/>
          </a:bodyPr>
          <a:lstStyle/>
          <a:p>
            <a:pPr>
              <a:lnSpc>
                <a:spcPct val="140000"/>
              </a:lnSpc>
              <a:buFont typeface="Arial" panose="020B0604020202020204" pitchFamily="34" charset="0"/>
              <a:buChar char="•"/>
            </a:pPr>
            <a:r>
              <a:rPr lang="en-US" sz="1500" b="1" i="0" u="none" strike="noStrike" dirty="0" err="1">
                <a:effectLst/>
              </a:rPr>
              <a:t>n_neighbors</a:t>
            </a:r>
            <a:r>
              <a:rPr lang="en-US" sz="1500" b="1" i="0" u="none" strike="noStrike" dirty="0">
                <a:effectLst/>
              </a:rPr>
              <a:t>=5:</a:t>
            </a:r>
            <a:r>
              <a:rPr lang="en-US" sz="1500" b="0" i="0" u="none" strike="noStrike" dirty="0">
                <a:effectLst/>
              </a:rPr>
              <a:t> Shows initial cluster formations with some overlap in both 2D and 3D, suggesting that local similarities among fashion items are beginning to be captured.</a:t>
            </a:r>
          </a:p>
          <a:p>
            <a:pPr>
              <a:lnSpc>
                <a:spcPct val="140000"/>
              </a:lnSpc>
              <a:buFont typeface="Arial" panose="020B0604020202020204" pitchFamily="34" charset="0"/>
              <a:buChar char="•"/>
            </a:pPr>
            <a:r>
              <a:rPr lang="en-US" sz="1500" b="1" i="0" u="none" strike="noStrike" dirty="0" err="1">
                <a:effectLst/>
              </a:rPr>
              <a:t>n_neighbors</a:t>
            </a:r>
            <a:r>
              <a:rPr lang="en-US" sz="1500" b="1" i="0" u="none" strike="noStrike" dirty="0">
                <a:effectLst/>
              </a:rPr>
              <a:t>=7:</a:t>
            </a:r>
            <a:r>
              <a:rPr lang="en-US" sz="1500" b="0" i="0" u="none" strike="noStrike" dirty="0">
                <a:effectLst/>
              </a:rPr>
              <a:t> Reveals more defined structures, with clearer clusters in 2D and a discernible, curving manifold in 3D, indicating more complex item relationships.</a:t>
            </a:r>
          </a:p>
          <a:p>
            <a:pPr>
              <a:lnSpc>
                <a:spcPct val="140000"/>
              </a:lnSpc>
              <a:buFont typeface="Arial" panose="020B0604020202020204" pitchFamily="34" charset="0"/>
              <a:buChar char="•"/>
            </a:pPr>
            <a:r>
              <a:rPr lang="en-US" sz="1500" b="1" i="0" u="none" strike="noStrike" dirty="0" err="1">
                <a:effectLst/>
              </a:rPr>
              <a:t>n_neighbors</a:t>
            </a:r>
            <a:r>
              <a:rPr lang="en-US" sz="1500" b="1" i="0" u="none" strike="noStrike" dirty="0">
                <a:effectLst/>
              </a:rPr>
              <a:t>=10:</a:t>
            </a:r>
            <a:r>
              <a:rPr lang="en-US" sz="1500" b="0" i="0" u="none" strike="noStrike" dirty="0">
                <a:effectLst/>
              </a:rPr>
              <a:t> Exhibits the most distinct clusters, especially in 3D, with a smoother manifold that implies a deeper understanding of the dataset's geometry.</a:t>
            </a:r>
          </a:p>
          <a:p>
            <a:pPr>
              <a:lnSpc>
                <a:spcPct val="140000"/>
              </a:lnSpc>
              <a:buFont typeface="Arial" panose="020B0604020202020204" pitchFamily="34" charset="0"/>
              <a:buChar char="•"/>
            </a:pPr>
            <a:r>
              <a:rPr lang="en-US" sz="1500" b="1" i="0" u="none" strike="noStrike" dirty="0">
                <a:effectLst/>
              </a:rPr>
              <a:t>Clusters:</a:t>
            </a:r>
            <a:endParaRPr lang="en-US" sz="1500" dirty="0"/>
          </a:p>
          <a:p>
            <a:pPr lvl="1">
              <a:lnSpc>
                <a:spcPct val="140000"/>
              </a:lnSpc>
              <a:buFont typeface="Arial" panose="020B0604020202020204" pitchFamily="34" charset="0"/>
              <a:buChar char="•"/>
            </a:pPr>
            <a:r>
              <a:rPr lang="en-US" sz="1500" b="0" i="0" u="none" strike="noStrike" dirty="0">
                <a:effectLst/>
              </a:rPr>
              <a:t>Increasing </a:t>
            </a:r>
            <a:r>
              <a:rPr lang="en-US" sz="1500" b="0" i="0" u="none" strike="noStrike" dirty="0" err="1">
                <a:effectLst/>
              </a:rPr>
              <a:t>n_neighbors</a:t>
            </a:r>
            <a:r>
              <a:rPr lang="en-US" sz="1500" b="0" i="0" u="none" strike="noStrike" dirty="0">
                <a:effectLst/>
              </a:rPr>
              <a:t> gradually uncovers the manifold's complexity and the inter-item relationships within the Fashion MNIST dataset, moving from simple groupings to intricate geometric forms.</a:t>
            </a:r>
            <a:endParaRPr lang="en-US" sz="1500" dirty="0"/>
          </a:p>
        </p:txBody>
      </p:sp>
      <p:grpSp>
        <p:nvGrpSpPr>
          <p:cNvPr id="1190" name="Group 1189">
            <a:extLst>
              <a:ext uri="{FF2B5EF4-FFF2-40B4-BE49-F238E27FC236}">
                <a16:creationId xmlns:a16="http://schemas.microsoft.com/office/drawing/2014/main" id="{1EBB3E56-58E4-4241-80A5-0A3DEA1792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78159" y="47194"/>
            <a:ext cx="687615" cy="6763668"/>
            <a:chOff x="7571232" y="-41657"/>
            <a:chExt cx="687615" cy="6869541"/>
          </a:xfrm>
        </p:grpSpPr>
        <p:sp>
          <p:nvSpPr>
            <p:cNvPr id="1191" name="Freeform 6">
              <a:extLst>
                <a:ext uri="{FF2B5EF4-FFF2-40B4-BE49-F238E27FC236}">
                  <a16:creationId xmlns:a16="http://schemas.microsoft.com/office/drawing/2014/main" id="{3AC22CA4-E875-4C4A-8736-160F02E9C3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9384" y="445949"/>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2" name="Freeform 8">
              <a:extLst>
                <a:ext uri="{FF2B5EF4-FFF2-40B4-BE49-F238E27FC236}">
                  <a16:creationId xmlns:a16="http://schemas.microsoft.com/office/drawing/2014/main" id="{DA8E99E9-915E-4D1B-86EE-C5E9F3396F7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0612" y="656059"/>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3" name="Freeform 22">
              <a:extLst>
                <a:ext uri="{FF2B5EF4-FFF2-40B4-BE49-F238E27FC236}">
                  <a16:creationId xmlns:a16="http://schemas.microsoft.com/office/drawing/2014/main" id="{8A8FDF86-381B-4339-AE71-C739F33E53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66015" y="171790"/>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4" name="Freeform 30">
              <a:extLst>
                <a:ext uri="{FF2B5EF4-FFF2-40B4-BE49-F238E27FC236}">
                  <a16:creationId xmlns:a16="http://schemas.microsoft.com/office/drawing/2014/main" id="{89042F4A-7349-4093-838E-857FA6B2BE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569214" y="6381076"/>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sp>
          <p:nvSpPr>
            <p:cNvPr id="1195" name="Freeform 43">
              <a:extLst>
                <a:ext uri="{FF2B5EF4-FFF2-40B4-BE49-F238E27FC236}">
                  <a16:creationId xmlns:a16="http://schemas.microsoft.com/office/drawing/2014/main" id="{D705AD75-E322-41A8-BE03-7027171AC9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86915" y="6718567"/>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6" name="Freeform 51">
              <a:extLst>
                <a:ext uri="{FF2B5EF4-FFF2-40B4-BE49-F238E27FC236}">
                  <a16:creationId xmlns:a16="http://schemas.microsoft.com/office/drawing/2014/main" id="{35514E55-A824-4255-99EC-9DFB1315E6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5474" y="6471184"/>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7" name="Freeform 53">
              <a:extLst>
                <a:ext uri="{FF2B5EF4-FFF2-40B4-BE49-F238E27FC236}">
                  <a16:creationId xmlns:a16="http://schemas.microsoft.com/office/drawing/2014/main" id="{C22CD2BF-BA4E-4802-9D93-23FBB170093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6307" y="6206556"/>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8" name="Freeform 55">
              <a:extLst>
                <a:ext uri="{FF2B5EF4-FFF2-40B4-BE49-F238E27FC236}">
                  <a16:creationId xmlns:a16="http://schemas.microsoft.com/office/drawing/2014/main" id="{AE44CECE-5DC6-484C-941F-ADFB1DE203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2902" y="6006747"/>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9" name="Freeform 56">
              <a:extLst>
                <a:ext uri="{FF2B5EF4-FFF2-40B4-BE49-F238E27FC236}">
                  <a16:creationId xmlns:a16="http://schemas.microsoft.com/office/drawing/2014/main" id="{23603EFD-E9B6-4B0B-AD51-2EC3A171EB2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4886" y="5107014"/>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0" name="Freeform 57">
              <a:extLst>
                <a:ext uri="{FF2B5EF4-FFF2-40B4-BE49-F238E27FC236}">
                  <a16:creationId xmlns:a16="http://schemas.microsoft.com/office/drawing/2014/main" id="{698B95A2-61FA-47A8-9AC4-FC86F5B87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7005" y="5772521"/>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1" name="Freeform 60">
              <a:extLst>
                <a:ext uri="{FF2B5EF4-FFF2-40B4-BE49-F238E27FC236}">
                  <a16:creationId xmlns:a16="http://schemas.microsoft.com/office/drawing/2014/main" id="{B3F27A11-DA5F-4D16-9021-89BFF3A9AAF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072" y="5567208"/>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2" name="Freeform 61">
              <a:extLst>
                <a:ext uri="{FF2B5EF4-FFF2-40B4-BE49-F238E27FC236}">
                  <a16:creationId xmlns:a16="http://schemas.microsoft.com/office/drawing/2014/main" id="{0A6F2081-096E-434F-9362-3FA93153A81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9572" y="5302656"/>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3" name="Freeform 80">
              <a:extLst>
                <a:ext uri="{FF2B5EF4-FFF2-40B4-BE49-F238E27FC236}">
                  <a16:creationId xmlns:a16="http://schemas.microsoft.com/office/drawing/2014/main" id="{D66FE76B-2D2C-421A-96A9-7B2773C9F9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6123" y="6357144"/>
              <a:ext cx="124951" cy="66098"/>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4" name="Freeform 81">
              <a:extLst>
                <a:ext uri="{FF2B5EF4-FFF2-40B4-BE49-F238E27FC236}">
                  <a16:creationId xmlns:a16="http://schemas.microsoft.com/office/drawing/2014/main" id="{C3FB7D92-FBC4-499B-A0C5-25F9B15FD3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26708" y="5245998"/>
              <a:ext cx="140901" cy="90579"/>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5" name="Freeform 82">
              <a:extLst>
                <a:ext uri="{FF2B5EF4-FFF2-40B4-BE49-F238E27FC236}">
                  <a16:creationId xmlns:a16="http://schemas.microsoft.com/office/drawing/2014/main" id="{BB8B5031-ED92-4F7A-BAB6-6861F7C1C1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1278" y="5489668"/>
              <a:ext cx="128495" cy="69362"/>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6" name="Freeform 83">
              <a:extLst>
                <a:ext uri="{FF2B5EF4-FFF2-40B4-BE49-F238E27FC236}">
                  <a16:creationId xmlns:a16="http://schemas.microsoft.com/office/drawing/2014/main" id="{27A8A654-6DE2-4BCB-9D41-3B5EE2AB1A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56063" y="5716325"/>
              <a:ext cx="131153" cy="157493"/>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7" name="Freeform 89">
              <a:extLst>
                <a:ext uri="{FF2B5EF4-FFF2-40B4-BE49-F238E27FC236}">
                  <a16:creationId xmlns:a16="http://schemas.microsoft.com/office/drawing/2014/main" id="{607A85E2-1DBD-4BD7-981B-A8C9EEA9B03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9362" y="6059524"/>
              <a:ext cx="134697" cy="93027"/>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8" name="Freeform 90">
              <a:extLst>
                <a:ext uri="{FF2B5EF4-FFF2-40B4-BE49-F238E27FC236}">
                  <a16:creationId xmlns:a16="http://schemas.microsoft.com/office/drawing/2014/main" id="{84FEDB90-F573-4741-B80C-B545B2048AE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30917" y="5454283"/>
              <a:ext cx="2659" cy="8977"/>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9" name="Freeform 112">
              <a:extLst>
                <a:ext uri="{FF2B5EF4-FFF2-40B4-BE49-F238E27FC236}">
                  <a16:creationId xmlns:a16="http://schemas.microsoft.com/office/drawing/2014/main" id="{E9F00CB5-6EDE-4216-A827-D6E5FC26D7B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29253" y="6598226"/>
              <a:ext cx="117860" cy="81603"/>
            </a:xfrm>
            <a:custGeom>
              <a:avLst/>
              <a:gdLst>
                <a:gd name="T0" fmla="*/ 19 w 36"/>
                <a:gd name="T1" fmla="*/ 1 h 27"/>
                <a:gd name="T2" fmla="*/ 21 w 36"/>
                <a:gd name="T3" fmla="*/ 27 h 27"/>
                <a:gd name="T4" fmla="*/ 19 w 36"/>
                <a:gd name="T5" fmla="*/ 1 h 27"/>
              </a:gdLst>
              <a:ahLst/>
              <a:cxnLst>
                <a:cxn ang="0">
                  <a:pos x="T0" y="T1"/>
                </a:cxn>
                <a:cxn ang="0">
                  <a:pos x="T2" y="T3"/>
                </a:cxn>
                <a:cxn ang="0">
                  <a:pos x="T4" y="T5"/>
                </a:cxn>
              </a:cxnLst>
              <a:rect l="0" t="0" r="r" b="b"/>
              <a:pathLst>
                <a:path w="36" h="27">
                  <a:moveTo>
                    <a:pt x="19" y="1"/>
                  </a:moveTo>
                  <a:cubicBezTo>
                    <a:pt x="31" y="1"/>
                    <a:pt x="36"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0" name="Freeform 32">
              <a:extLst>
                <a:ext uri="{FF2B5EF4-FFF2-40B4-BE49-F238E27FC236}">
                  <a16:creationId xmlns:a16="http://schemas.microsoft.com/office/drawing/2014/main" id="{284B43DE-8FEB-48F2-B798-0F3AFC26A4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0438" y="4137251"/>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1" name="Freeform 33">
              <a:extLst>
                <a:ext uri="{FF2B5EF4-FFF2-40B4-BE49-F238E27FC236}">
                  <a16:creationId xmlns:a16="http://schemas.microsoft.com/office/drawing/2014/main" id="{1E98C2C7-3645-4E8F-B105-C48030245D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73435" y="3076948"/>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2" name="Freeform 34">
              <a:extLst>
                <a:ext uri="{FF2B5EF4-FFF2-40B4-BE49-F238E27FC236}">
                  <a16:creationId xmlns:a16="http://schemas.microsoft.com/office/drawing/2014/main" id="{9D095602-3BCC-4049-A4A7-EC40A21FDE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86343" y="2070649"/>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3" name="Freeform 35">
              <a:extLst>
                <a:ext uri="{FF2B5EF4-FFF2-40B4-BE49-F238E27FC236}">
                  <a16:creationId xmlns:a16="http://schemas.microsoft.com/office/drawing/2014/main" id="{F785A0EA-EDA5-4619-98BD-1E38A3C571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794235" y="2858930"/>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4" name="Freeform 36">
              <a:extLst>
                <a:ext uri="{FF2B5EF4-FFF2-40B4-BE49-F238E27FC236}">
                  <a16:creationId xmlns:a16="http://schemas.microsoft.com/office/drawing/2014/main" id="{7A5BDB18-7690-4A4F-813D-ED9A798F4D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806" y="138999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5" name="Freeform 37">
              <a:extLst>
                <a:ext uri="{FF2B5EF4-FFF2-40B4-BE49-F238E27FC236}">
                  <a16:creationId xmlns:a16="http://schemas.microsoft.com/office/drawing/2014/main" id="{5126589D-1974-485F-92A3-5DFFAE94295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6283" y="4357686"/>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6" name="Freeform 38">
              <a:extLst>
                <a:ext uri="{FF2B5EF4-FFF2-40B4-BE49-F238E27FC236}">
                  <a16:creationId xmlns:a16="http://schemas.microsoft.com/office/drawing/2014/main" id="{81E6DAD4-1893-4F17-8A0C-2CD9C391C3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6208" y="2569816"/>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7" name="Freeform 39">
              <a:extLst>
                <a:ext uri="{FF2B5EF4-FFF2-40B4-BE49-F238E27FC236}">
                  <a16:creationId xmlns:a16="http://schemas.microsoft.com/office/drawing/2014/main" id="{DFDF8F60-AA94-4295-9584-DA9A188FDA2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0555" y="2316454"/>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8" name="Freeform 40">
              <a:extLst>
                <a:ext uri="{FF2B5EF4-FFF2-40B4-BE49-F238E27FC236}">
                  <a16:creationId xmlns:a16="http://schemas.microsoft.com/office/drawing/2014/main" id="{E0B1BA57-59A8-4EC3-A4DD-360EC5F591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047" y="4859753"/>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9" name="Freeform 41">
              <a:extLst>
                <a:ext uri="{FF2B5EF4-FFF2-40B4-BE49-F238E27FC236}">
                  <a16:creationId xmlns:a16="http://schemas.microsoft.com/office/drawing/2014/main" id="{40565820-A8BD-488E-A6BC-BAAE809BD8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806" y="1182464"/>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0" name="Freeform 42">
              <a:extLst>
                <a:ext uri="{FF2B5EF4-FFF2-40B4-BE49-F238E27FC236}">
                  <a16:creationId xmlns:a16="http://schemas.microsoft.com/office/drawing/2014/main" id="{F7133EA6-2281-475A-A9E7-BC27CA9A910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0638" y="1845680"/>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1" name="Freeform 44">
              <a:extLst>
                <a:ext uri="{FF2B5EF4-FFF2-40B4-BE49-F238E27FC236}">
                  <a16:creationId xmlns:a16="http://schemas.microsoft.com/office/drawing/2014/main" id="{EBF7A90F-76FD-41D5-9200-E9E9A565390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0140" y="3373793"/>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2" name="Freeform 45">
              <a:extLst>
                <a:ext uri="{FF2B5EF4-FFF2-40B4-BE49-F238E27FC236}">
                  <a16:creationId xmlns:a16="http://schemas.microsoft.com/office/drawing/2014/main" id="{A031B306-8A4E-4408-BAA1-A08462D35B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8999" y="1600014"/>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3" name="Freeform 46">
              <a:extLst>
                <a:ext uri="{FF2B5EF4-FFF2-40B4-BE49-F238E27FC236}">
                  <a16:creationId xmlns:a16="http://schemas.microsoft.com/office/drawing/2014/main" id="{C0E76D3B-FD2D-4ACD-971E-8812EA2173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12979" y="4627134"/>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4" name="Freeform 47">
              <a:extLst>
                <a:ext uri="{FF2B5EF4-FFF2-40B4-BE49-F238E27FC236}">
                  <a16:creationId xmlns:a16="http://schemas.microsoft.com/office/drawing/2014/main" id="{190FC334-F110-446B-9879-2D5270CF87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28250" y="361144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5" name="Freeform 48">
              <a:extLst>
                <a:ext uri="{FF2B5EF4-FFF2-40B4-BE49-F238E27FC236}">
                  <a16:creationId xmlns:a16="http://schemas.microsoft.com/office/drawing/2014/main" id="{CF1B3AF7-1319-410F-9471-1976F8498D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47171" y="3844102"/>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6" name="Freeform 49">
              <a:extLst>
                <a:ext uri="{FF2B5EF4-FFF2-40B4-BE49-F238E27FC236}">
                  <a16:creationId xmlns:a16="http://schemas.microsoft.com/office/drawing/2014/main" id="{D4D42B48-99A8-456D-8ECA-1EE614DA8E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35649" y="921050"/>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7" name="Freeform 62">
              <a:extLst>
                <a:ext uri="{FF2B5EF4-FFF2-40B4-BE49-F238E27FC236}">
                  <a16:creationId xmlns:a16="http://schemas.microsoft.com/office/drawing/2014/main" id="{D8C545C1-219C-4F48-8542-16731C1E18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9903" y="4513867"/>
              <a:ext cx="150648"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4"/>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8" name="Freeform 63">
              <a:extLst>
                <a:ext uri="{FF2B5EF4-FFF2-40B4-BE49-F238E27FC236}">
                  <a16:creationId xmlns:a16="http://schemas.microsoft.com/office/drawing/2014/main" id="{E4D1384D-D83E-49D0-82BB-79E2029854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0654" y="3292952"/>
              <a:ext cx="121406" cy="124036"/>
            </a:xfrm>
            <a:custGeom>
              <a:avLst/>
              <a:gdLst>
                <a:gd name="T0" fmla="*/ 24 w 37"/>
                <a:gd name="T1" fmla="*/ 4 h 41"/>
                <a:gd name="T2" fmla="*/ 29 w 37"/>
                <a:gd name="T3" fmla="*/ 26 h 41"/>
                <a:gd name="T4" fmla="*/ 24 w 37"/>
                <a:gd name="T5" fmla="*/ 4 h 41"/>
              </a:gdLst>
              <a:ahLst/>
              <a:cxnLst>
                <a:cxn ang="0">
                  <a:pos x="T0" y="T1"/>
                </a:cxn>
                <a:cxn ang="0">
                  <a:pos x="T2" y="T3"/>
                </a:cxn>
                <a:cxn ang="0">
                  <a:pos x="T4" y="T5"/>
                </a:cxn>
              </a:cxnLst>
              <a:rect l="0" t="0" r="r" b="b"/>
              <a:pathLst>
                <a:path w="37" h="41">
                  <a:moveTo>
                    <a:pt x="24" y="4"/>
                  </a:moveTo>
                  <a:cubicBezTo>
                    <a:pt x="37" y="1"/>
                    <a:pt x="28" y="18"/>
                    <a:pt x="29" y="26"/>
                  </a:cubicBezTo>
                  <a:cubicBezTo>
                    <a:pt x="8" y="41"/>
                    <a:pt x="0" y="0"/>
                    <a:pt x="24"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9" name="Freeform 64">
              <a:extLst>
                <a:ext uri="{FF2B5EF4-FFF2-40B4-BE49-F238E27FC236}">
                  <a16:creationId xmlns:a16="http://schemas.microsoft.com/office/drawing/2014/main" id="{E8D15F62-C841-4DBE-BB64-C90D85B296F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73886" y="4756879"/>
              <a:ext cx="137356"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0" name="Freeform 65">
              <a:extLst>
                <a:ext uri="{FF2B5EF4-FFF2-40B4-BE49-F238E27FC236}">
                  <a16:creationId xmlns:a16="http://schemas.microsoft.com/office/drawing/2014/main" id="{ACB8A668-F91C-4758-8625-07AF8A04B19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89205" y="3634081"/>
              <a:ext cx="121406" cy="79154"/>
            </a:xfrm>
            <a:custGeom>
              <a:avLst/>
              <a:gdLst>
                <a:gd name="T0" fmla="*/ 19 w 37"/>
                <a:gd name="T1" fmla="*/ 0 h 26"/>
                <a:gd name="T2" fmla="*/ 22 w 37"/>
                <a:gd name="T3" fmla="*/ 26 h 26"/>
                <a:gd name="T4" fmla="*/ 19 w 37"/>
                <a:gd name="T5" fmla="*/ 0 h 26"/>
              </a:gdLst>
              <a:ahLst/>
              <a:cxnLst>
                <a:cxn ang="0">
                  <a:pos x="T0" y="T1"/>
                </a:cxn>
                <a:cxn ang="0">
                  <a:pos x="T2" y="T3"/>
                </a:cxn>
                <a:cxn ang="0">
                  <a:pos x="T4" y="T5"/>
                </a:cxn>
              </a:cxnLst>
              <a:rect l="0" t="0" r="r" b="b"/>
              <a:pathLst>
                <a:path w="37" h="26">
                  <a:moveTo>
                    <a:pt x="19" y="0"/>
                  </a:moveTo>
                  <a:cubicBezTo>
                    <a:pt x="31" y="1"/>
                    <a:pt x="37" y="23"/>
                    <a:pt x="22" y="26"/>
                  </a:cubicBezTo>
                  <a:cubicBezTo>
                    <a:pt x="2" y="26"/>
                    <a:pt x="0" y="0"/>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1" name="Freeform 66">
              <a:extLst>
                <a:ext uri="{FF2B5EF4-FFF2-40B4-BE49-F238E27FC236}">
                  <a16:creationId xmlns:a16="http://schemas.microsoft.com/office/drawing/2014/main" id="{601E9146-16D0-4D1C-B629-61EA4B8D98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1676" y="2055003"/>
              <a:ext cx="131153" cy="111796"/>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2" name="Freeform 67">
              <a:extLst>
                <a:ext uri="{FF2B5EF4-FFF2-40B4-BE49-F238E27FC236}">
                  <a16:creationId xmlns:a16="http://schemas.microsoft.com/office/drawing/2014/main" id="{1A0E03CC-1FDE-4873-B0BB-8301F88640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84912" y="2832453"/>
              <a:ext cx="157737" cy="118324"/>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3" name="Freeform 68">
              <a:extLst>
                <a:ext uri="{FF2B5EF4-FFF2-40B4-BE49-F238E27FC236}">
                  <a16:creationId xmlns:a16="http://schemas.microsoft.com/office/drawing/2014/main" id="{718F55E1-6E8C-4D0B-B0DA-20285A1F7C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0059" y="4169481"/>
              <a:ext cx="115202" cy="124036"/>
            </a:xfrm>
            <a:custGeom>
              <a:avLst/>
              <a:gdLst>
                <a:gd name="T0" fmla="*/ 16 w 35"/>
                <a:gd name="T1" fmla="*/ 4 h 41"/>
                <a:gd name="T2" fmla="*/ 33 w 35"/>
                <a:gd name="T3" fmla="*/ 15 h 41"/>
                <a:gd name="T4" fmla="*/ 16 w 35"/>
                <a:gd name="T5" fmla="*/ 4 h 41"/>
              </a:gdLst>
              <a:ahLst/>
              <a:cxnLst>
                <a:cxn ang="0">
                  <a:pos x="T0" y="T1"/>
                </a:cxn>
                <a:cxn ang="0">
                  <a:pos x="T2" y="T3"/>
                </a:cxn>
                <a:cxn ang="0">
                  <a:pos x="T4" y="T5"/>
                </a:cxn>
              </a:cxnLst>
              <a:rect l="0" t="0" r="r" b="b"/>
              <a:pathLst>
                <a:path w="35" h="41">
                  <a:moveTo>
                    <a:pt x="16" y="4"/>
                  </a:moveTo>
                  <a:cubicBezTo>
                    <a:pt x="35" y="5"/>
                    <a:pt x="32" y="0"/>
                    <a:pt x="33" y="15"/>
                  </a:cubicBezTo>
                  <a:cubicBezTo>
                    <a:pt x="34" y="41"/>
                    <a:pt x="0" y="23"/>
                    <a:pt x="16" y="4"/>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4" name="Freeform 69">
              <a:extLst>
                <a:ext uri="{FF2B5EF4-FFF2-40B4-BE49-F238E27FC236}">
                  <a16:creationId xmlns:a16="http://schemas.microsoft.com/office/drawing/2014/main" id="{A8B1D553-DED4-4C5C-A9F3-7E18306828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1559" y="1772758"/>
              <a:ext cx="144445" cy="111796"/>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5" name="Freeform 70">
              <a:extLst>
                <a:ext uri="{FF2B5EF4-FFF2-40B4-BE49-F238E27FC236}">
                  <a16:creationId xmlns:a16="http://schemas.microsoft.com/office/drawing/2014/main" id="{704275AB-B0E7-44DA-A32C-1C68A73086E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0638" y="1216920"/>
              <a:ext cx="131153" cy="75890"/>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6" name="Freeform 71">
              <a:extLst>
                <a:ext uri="{FF2B5EF4-FFF2-40B4-BE49-F238E27FC236}">
                  <a16:creationId xmlns:a16="http://schemas.microsoft.com/office/drawing/2014/main" id="{0F98D468-159E-4E0D-8BBD-E7BDA1D73AD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3308" y="2314625"/>
              <a:ext cx="131153" cy="90579"/>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7" name="Freeform 72">
              <a:extLst>
                <a:ext uri="{FF2B5EF4-FFF2-40B4-BE49-F238E27FC236}">
                  <a16:creationId xmlns:a16="http://schemas.microsoft.com/office/drawing/2014/main" id="{5CF2824C-4E2B-4703-9DD0-066A81096A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96571" y="2541484"/>
              <a:ext cx="131153" cy="90579"/>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8" name="Freeform 73">
              <a:extLst>
                <a:ext uri="{FF2B5EF4-FFF2-40B4-BE49-F238E27FC236}">
                  <a16:creationId xmlns:a16="http://schemas.microsoft.com/office/drawing/2014/main" id="{FBAF2A91-21A7-4C94-B141-7FF0283B03C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1445" y="3047647"/>
              <a:ext cx="121406" cy="84051"/>
            </a:xfrm>
            <a:custGeom>
              <a:avLst/>
              <a:gdLst>
                <a:gd name="T0" fmla="*/ 13 w 37"/>
                <a:gd name="T1" fmla="*/ 2 h 28"/>
                <a:gd name="T2" fmla="*/ 29 w 37"/>
                <a:gd name="T3" fmla="*/ 9 h 28"/>
                <a:gd name="T4" fmla="*/ 14 w 37"/>
                <a:gd name="T5" fmla="*/ 28 h 28"/>
                <a:gd name="T6" fmla="*/ 13 w 37"/>
                <a:gd name="T7" fmla="*/ 2 h 28"/>
              </a:gdLst>
              <a:ahLst/>
              <a:cxnLst>
                <a:cxn ang="0">
                  <a:pos x="T0" y="T1"/>
                </a:cxn>
                <a:cxn ang="0">
                  <a:pos x="T2" y="T3"/>
                </a:cxn>
                <a:cxn ang="0">
                  <a:pos x="T4" y="T5"/>
                </a:cxn>
                <a:cxn ang="0">
                  <a:pos x="T6" y="T7"/>
                </a:cxn>
              </a:cxnLst>
              <a:rect l="0" t="0" r="r" b="b"/>
              <a:pathLst>
                <a:path w="37" h="28">
                  <a:moveTo>
                    <a:pt x="13" y="2"/>
                  </a:moveTo>
                  <a:cubicBezTo>
                    <a:pt x="23" y="0"/>
                    <a:pt x="25" y="4"/>
                    <a:pt x="29" y="9"/>
                  </a:cubicBezTo>
                  <a:cubicBezTo>
                    <a:pt x="37" y="19"/>
                    <a:pt x="25" y="25"/>
                    <a:pt x="14" y="28"/>
                  </a:cubicBezTo>
                  <a:cubicBezTo>
                    <a:pt x="4" y="21"/>
                    <a:pt x="0" y="7"/>
                    <a:pt x="13" y="2"/>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9" name="Freeform 74">
              <a:extLst>
                <a:ext uri="{FF2B5EF4-FFF2-40B4-BE49-F238E27FC236}">
                  <a16:creationId xmlns:a16="http://schemas.microsoft.com/office/drawing/2014/main" id="{55FE32BA-56A4-49E1-BC42-A822ACD27C7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17543" y="1430643"/>
              <a:ext cx="137356" cy="120771"/>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0" name="Freeform 75">
              <a:extLst>
                <a:ext uri="{FF2B5EF4-FFF2-40B4-BE49-F238E27FC236}">
                  <a16:creationId xmlns:a16="http://schemas.microsoft.com/office/drawing/2014/main" id="{0862BF64-49C0-4848-A7D0-696A3A5F8B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31395" y="5018679"/>
              <a:ext cx="128495" cy="78339"/>
            </a:xfrm>
            <a:custGeom>
              <a:avLst/>
              <a:gdLst>
                <a:gd name="T0" fmla="*/ 23 w 39"/>
                <a:gd name="T1" fmla="*/ 0 h 26"/>
                <a:gd name="T2" fmla="*/ 19 w 39"/>
                <a:gd name="T3" fmla="*/ 26 h 26"/>
                <a:gd name="T4" fmla="*/ 23 w 39"/>
                <a:gd name="T5" fmla="*/ 0 h 26"/>
              </a:gdLst>
              <a:ahLst/>
              <a:cxnLst>
                <a:cxn ang="0">
                  <a:pos x="T0" y="T1"/>
                </a:cxn>
                <a:cxn ang="0">
                  <a:pos x="T2" y="T3"/>
                </a:cxn>
                <a:cxn ang="0">
                  <a:pos x="T4" y="T5"/>
                </a:cxn>
              </a:cxnLst>
              <a:rect l="0" t="0" r="r" b="b"/>
              <a:pathLst>
                <a:path w="39" h="26">
                  <a:moveTo>
                    <a:pt x="23" y="0"/>
                  </a:moveTo>
                  <a:cubicBezTo>
                    <a:pt x="39" y="3"/>
                    <a:pt x="34" y="25"/>
                    <a:pt x="19" y="26"/>
                  </a:cubicBezTo>
                  <a:cubicBezTo>
                    <a:pt x="0" y="19"/>
                    <a:pt x="7" y="3"/>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1" name="Freeform 77">
              <a:extLst>
                <a:ext uri="{FF2B5EF4-FFF2-40B4-BE49-F238E27FC236}">
                  <a16:creationId xmlns:a16="http://schemas.microsoft.com/office/drawing/2014/main" id="{57FC449F-CDE1-4C43-8963-BAA60ADD45E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03109" y="385766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3" y="1"/>
                    <a:pt x="46" y="21"/>
                    <a:pt x="29" y="25"/>
                  </a:cubicBezTo>
                  <a:cubicBezTo>
                    <a:pt x="10" y="23"/>
                    <a:pt x="0" y="9"/>
                    <a:pt x="23"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2" name="Freeform 85">
              <a:extLst>
                <a:ext uri="{FF2B5EF4-FFF2-40B4-BE49-F238E27FC236}">
                  <a16:creationId xmlns:a16="http://schemas.microsoft.com/office/drawing/2014/main" id="{F596D355-3845-4E8F-9C9B-FE20FCCA465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0777" y="1007809"/>
              <a:ext cx="127608" cy="97107"/>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3" name="Freeform 87">
              <a:extLst>
                <a:ext uri="{FF2B5EF4-FFF2-40B4-BE49-F238E27FC236}">
                  <a16:creationId xmlns:a16="http://schemas.microsoft.com/office/drawing/2014/main" id="{44CEE89D-C51D-49F4-9B14-808A5CE75C5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46209" y="791303"/>
              <a:ext cx="134697" cy="90579"/>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4" name="Freeform 88">
              <a:extLst>
                <a:ext uri="{FF2B5EF4-FFF2-40B4-BE49-F238E27FC236}">
                  <a16:creationId xmlns:a16="http://schemas.microsoft.com/office/drawing/2014/main" id="{C2E31682-6F2A-4CBD-B7CE-DCB14EC088C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174141" y="1828939"/>
              <a:ext cx="6204" cy="65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5" name="Freeform 118">
              <a:extLst>
                <a:ext uri="{FF2B5EF4-FFF2-40B4-BE49-F238E27FC236}">
                  <a16:creationId xmlns:a16="http://schemas.microsoft.com/office/drawing/2014/main" id="{E49E6221-2BCE-4E46-BEE4-04926A412F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8079029" y="-24225"/>
              <a:ext cx="131153" cy="96290"/>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6" name="Freeform 120">
              <a:extLst>
                <a:ext uri="{FF2B5EF4-FFF2-40B4-BE49-F238E27FC236}">
                  <a16:creationId xmlns:a16="http://schemas.microsoft.com/office/drawing/2014/main" id="{85D9D16E-A990-4AA7-A336-B635F893DC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8595" y="388666"/>
              <a:ext cx="121406" cy="66913"/>
            </a:xfrm>
            <a:custGeom>
              <a:avLst/>
              <a:gdLst>
                <a:gd name="T0" fmla="*/ 19 w 37"/>
                <a:gd name="T1" fmla="*/ 0 h 22"/>
                <a:gd name="T2" fmla="*/ 20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2"/>
                    <a:pt x="37" y="21"/>
                    <a:pt x="20" y="22"/>
                  </a:cubicBezTo>
                  <a:cubicBezTo>
                    <a:pt x="7" y="18"/>
                    <a:pt x="0" y="6"/>
                    <a:pt x="19"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7" name="Freeform 121">
              <a:extLst>
                <a:ext uri="{FF2B5EF4-FFF2-40B4-BE49-F238E27FC236}">
                  <a16:creationId xmlns:a16="http://schemas.microsoft.com/office/drawing/2014/main" id="{EB7E0A2E-7A63-423F-ACB7-39CB8AA608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16200000">
              <a:off x="7805146" y="120742"/>
              <a:ext cx="133812" cy="84866"/>
            </a:xfrm>
            <a:custGeom>
              <a:avLst/>
              <a:gdLst>
                <a:gd name="T0" fmla="*/ 26 w 41"/>
                <a:gd name="T1" fmla="*/ 0 h 28"/>
                <a:gd name="T2" fmla="*/ 38 w 41"/>
                <a:gd name="T3" fmla="*/ 19 h 28"/>
                <a:gd name="T4" fmla="*/ 26 w 41"/>
                <a:gd name="T5" fmla="*/ 0 h 28"/>
              </a:gdLst>
              <a:ahLst/>
              <a:cxnLst>
                <a:cxn ang="0">
                  <a:pos x="T0" y="T1"/>
                </a:cxn>
                <a:cxn ang="0">
                  <a:pos x="T2" y="T3"/>
                </a:cxn>
                <a:cxn ang="0">
                  <a:pos x="T4" y="T5"/>
                </a:cxn>
              </a:cxnLst>
              <a:rect l="0" t="0" r="r" b="b"/>
              <a:pathLst>
                <a:path w="41" h="28">
                  <a:moveTo>
                    <a:pt x="26" y="0"/>
                  </a:moveTo>
                  <a:cubicBezTo>
                    <a:pt x="33" y="0"/>
                    <a:pt x="41" y="10"/>
                    <a:pt x="38" y="19"/>
                  </a:cubicBezTo>
                  <a:cubicBezTo>
                    <a:pt x="16" y="28"/>
                    <a:pt x="0" y="10"/>
                    <a:pt x="26" y="0"/>
                  </a:cubicBez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6" name="Content Placeholder 5" descr="A screenshot of a graph&#10;&#10;Description automatically generated">
            <a:extLst>
              <a:ext uri="{FF2B5EF4-FFF2-40B4-BE49-F238E27FC236}">
                <a16:creationId xmlns:a16="http://schemas.microsoft.com/office/drawing/2014/main" id="{057C024C-CB67-4731-C7C3-BEEFDD41A559}"/>
              </a:ext>
            </a:extLst>
          </p:cNvPr>
          <p:cNvPicPr>
            <a:picLocks noGrp="1" noChangeAspect="1"/>
          </p:cNvPicPr>
          <p:nvPr>
            <p:ph idx="1"/>
          </p:nvPr>
        </p:nvPicPr>
        <p:blipFill>
          <a:blip r:embed="rId3"/>
          <a:stretch>
            <a:fillRect/>
          </a:stretch>
        </p:blipFill>
        <p:spPr>
          <a:xfrm>
            <a:off x="7349161" y="1323734"/>
            <a:ext cx="4374217" cy="4999106"/>
          </a:xfrm>
          <a:prstGeom prst="rect">
            <a:avLst/>
          </a:prstGeom>
        </p:spPr>
      </p:pic>
    </p:spTree>
    <p:extLst>
      <p:ext uri="{BB962C8B-B14F-4D97-AF65-F5344CB8AC3E}">
        <p14:creationId xmlns:p14="http://schemas.microsoft.com/office/powerpoint/2010/main" val="286803661"/>
      </p:ext>
    </p:extLst>
  </p:cSld>
  <p:clrMapOvr>
    <a:masterClrMapping/>
  </p:clrMapOvr>
</p:sld>
</file>

<file path=ppt/theme/theme1.xml><?xml version="1.0" encoding="utf-8"?>
<a:theme xmlns:a="http://schemas.openxmlformats.org/drawingml/2006/main" name="BohemianVTI">
  <a:themeElements>
    <a:clrScheme name="Boho">
      <a:dk1>
        <a:sysClr val="windowText" lastClr="000000"/>
      </a:dk1>
      <a:lt1>
        <a:sysClr val="window" lastClr="FFFFFF"/>
      </a:lt1>
      <a:dk2>
        <a:srgbClr val="323232"/>
      </a:dk2>
      <a:lt2>
        <a:srgbClr val="F4F1EF"/>
      </a:lt2>
      <a:accent1>
        <a:srgbClr val="8F4F58"/>
      </a:accent1>
      <a:accent2>
        <a:srgbClr val="D09182"/>
      </a:accent2>
      <a:accent3>
        <a:srgbClr val="C7A085"/>
      </a:accent3>
      <a:accent4>
        <a:srgbClr val="ADA085"/>
      </a:accent4>
      <a:accent5>
        <a:srgbClr val="5F787F"/>
      </a:accent5>
      <a:accent6>
        <a:srgbClr val="5A6768"/>
      </a:accent6>
      <a:hlink>
        <a:srgbClr val="A25872"/>
      </a:hlink>
      <a:folHlink>
        <a:srgbClr val="667A7E"/>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71969</TotalTime>
  <Words>2382</Words>
  <Application>Microsoft Macintosh PowerPoint</Application>
  <PresentationFormat>Widescreen</PresentationFormat>
  <Paragraphs>185</Paragraphs>
  <Slides>37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Avenir Next LT Pro</vt:lpstr>
      <vt:lpstr>Calibri</vt:lpstr>
      <vt:lpstr>Modern Love</vt:lpstr>
      <vt:lpstr>Söhne</vt:lpstr>
      <vt:lpstr>BohemianVTI</vt:lpstr>
      <vt:lpstr>Image classification</vt:lpstr>
      <vt:lpstr>Manifold Learning </vt:lpstr>
      <vt:lpstr>FASHION MNIST</vt:lpstr>
      <vt:lpstr>Dataset </vt:lpstr>
      <vt:lpstr>Data Preprocessing  </vt:lpstr>
      <vt:lpstr>Multidimensional Scaling MDS </vt:lpstr>
      <vt:lpstr>ISO MAP </vt:lpstr>
      <vt:lpstr>T-SNE </vt:lpstr>
      <vt:lpstr>Locally Linear Embeddings</vt:lpstr>
      <vt:lpstr>Spectral Embeddings</vt:lpstr>
      <vt:lpstr>Comparison in embeddings</vt:lpstr>
      <vt:lpstr>Digital-Handwritten-MNIST </vt:lpstr>
      <vt:lpstr>Dataset</vt:lpstr>
      <vt:lpstr>Data processing </vt:lpstr>
      <vt:lpstr>MDS </vt:lpstr>
      <vt:lpstr>ISO-Map</vt:lpstr>
      <vt:lpstr>t-SNE</vt:lpstr>
      <vt:lpstr>Locally Linear Embedding</vt:lpstr>
      <vt:lpstr>Spectral Embedding</vt:lpstr>
      <vt:lpstr>DOG BREED CLASSIFICATION Dataset </vt:lpstr>
      <vt:lpstr>Dataset</vt:lpstr>
      <vt:lpstr>Data preprocessing </vt:lpstr>
      <vt:lpstr>Multidimensional Scaling (MDS) </vt:lpstr>
      <vt:lpstr>ISO Map </vt:lpstr>
      <vt:lpstr>t-SNE </vt:lpstr>
      <vt:lpstr>Locally Linear Embeddings </vt:lpstr>
      <vt:lpstr>Spectral Embedding</vt:lpstr>
      <vt:lpstr>Coil-100 </vt:lpstr>
      <vt:lpstr>Dataset </vt:lpstr>
      <vt:lpstr>Data processing </vt:lpstr>
      <vt:lpstr>MDS </vt:lpstr>
      <vt:lpstr>ISO-Map</vt:lpstr>
      <vt:lpstr>t-SNE</vt:lpstr>
      <vt:lpstr>Locally Linear Embedding</vt:lpstr>
      <vt:lpstr>Spectral Embedding</vt:lpstr>
      <vt:lpstr>Challenges and Problem solving </vt:lpstr>
      <vt:lpstr>Future Work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dc:title>
  <dc:creator>Trinh, Phuong Le Thien</dc:creator>
  <cp:lastModifiedBy>Trinh, Phuong Le Thien</cp:lastModifiedBy>
  <cp:revision>1</cp:revision>
  <dcterms:created xsi:type="dcterms:W3CDTF">2023-10-23T21:09:51Z</dcterms:created>
  <dcterms:modified xsi:type="dcterms:W3CDTF">2023-12-12T20:39:19Z</dcterms:modified>
</cp:coreProperties>
</file>